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58" r:id="rId4"/>
    <p:sldId id="267" r:id="rId5"/>
    <p:sldId id="259" r:id="rId6"/>
    <p:sldId id="260" r:id="rId7"/>
    <p:sldId id="269" r:id="rId8"/>
    <p:sldId id="265" r:id="rId9"/>
    <p:sldId id="266" r:id="rId10"/>
    <p:sldId id="268" r:id="rId11"/>
    <p:sldId id="261" r:id="rId12"/>
    <p:sldId id="262" r:id="rId13"/>
    <p:sldId id="270" r:id="rId14"/>
    <p:sldId id="264" r:id="rId15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B12C8A-1F7D-40F6-829C-6DF08CC5456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695B4632-A33E-4E03-8ADC-6FFABE760EA1}">
      <dgm:prSet phldrT="[Texto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PT" dirty="0" smtClean="0"/>
            <a:t>Modalidades de </a:t>
          </a:r>
          <a:br>
            <a:rPr lang="pt-PT" dirty="0" smtClean="0"/>
          </a:br>
          <a:r>
            <a:rPr lang="pt-PT" dirty="0" smtClean="0"/>
            <a:t>Funcionamento</a:t>
          </a:r>
        </a:p>
        <a:p>
          <a:pPr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dirty="0"/>
        </a:p>
      </dgm:t>
    </dgm:pt>
    <dgm:pt modelId="{E88D1209-B952-4344-BCF6-FFDEAC8A45C5}" type="parTrans" cxnId="{F1080BD3-91FC-4043-A774-92ED127E31D6}">
      <dgm:prSet/>
      <dgm:spPr/>
      <dgm:t>
        <a:bodyPr/>
        <a:lstStyle/>
        <a:p>
          <a:endParaRPr lang="pt-PT"/>
        </a:p>
      </dgm:t>
    </dgm:pt>
    <dgm:pt modelId="{E420348C-18F1-42D8-832E-2E765F1ADD5E}" type="sibTrans" cxnId="{F1080BD3-91FC-4043-A774-92ED127E31D6}">
      <dgm:prSet/>
      <dgm:spPr/>
      <dgm:t>
        <a:bodyPr/>
        <a:lstStyle/>
        <a:p>
          <a:endParaRPr lang="pt-PT"/>
        </a:p>
      </dgm:t>
    </dgm:pt>
    <dgm:pt modelId="{8909A880-8E6D-4881-B740-63BA71551B04}">
      <dgm:prSet phldrT="[Texto]"/>
      <dgm:spPr/>
      <dgm:t>
        <a:bodyPr/>
        <a:lstStyle/>
        <a:p>
          <a:r>
            <a:rPr lang="pt-PT" dirty="0" smtClean="0"/>
            <a:t>Comissão Restrita</a:t>
          </a:r>
          <a:endParaRPr lang="pt-PT" dirty="0"/>
        </a:p>
      </dgm:t>
    </dgm:pt>
    <dgm:pt modelId="{48E09084-B90B-44F6-8176-11F10B676C58}" type="parTrans" cxnId="{CB5A61E4-9775-4431-A33F-CC7DA14BA13D}">
      <dgm:prSet/>
      <dgm:spPr/>
      <dgm:t>
        <a:bodyPr/>
        <a:lstStyle/>
        <a:p>
          <a:endParaRPr lang="pt-PT"/>
        </a:p>
      </dgm:t>
    </dgm:pt>
    <dgm:pt modelId="{C4D286D6-325C-4DAF-BE53-40CEC9E60B9E}" type="sibTrans" cxnId="{CB5A61E4-9775-4431-A33F-CC7DA14BA13D}">
      <dgm:prSet/>
      <dgm:spPr/>
      <dgm:t>
        <a:bodyPr/>
        <a:lstStyle/>
        <a:p>
          <a:endParaRPr lang="pt-PT"/>
        </a:p>
      </dgm:t>
    </dgm:pt>
    <dgm:pt modelId="{F42FB157-58D8-42BD-B330-B19FE9A57612}">
      <dgm:prSet phldrT="[Texto]"/>
      <dgm:spPr/>
      <dgm:t>
        <a:bodyPr/>
        <a:lstStyle/>
        <a:p>
          <a:r>
            <a:rPr lang="pt-PT" dirty="0" smtClean="0"/>
            <a:t>Comissão Alargada</a:t>
          </a:r>
          <a:endParaRPr lang="pt-PT" dirty="0"/>
        </a:p>
      </dgm:t>
    </dgm:pt>
    <dgm:pt modelId="{DAF3EAA5-D26F-4EF8-86F7-8A5BC6BC76B9}" type="parTrans" cxnId="{9C3FCF75-D94C-469E-B3A8-27722C85D4C7}">
      <dgm:prSet/>
      <dgm:spPr/>
      <dgm:t>
        <a:bodyPr/>
        <a:lstStyle/>
        <a:p>
          <a:endParaRPr lang="pt-PT"/>
        </a:p>
      </dgm:t>
    </dgm:pt>
    <dgm:pt modelId="{F062C8EE-7160-4FDD-B65B-BAA8476B8ED6}" type="sibTrans" cxnId="{9C3FCF75-D94C-469E-B3A8-27722C85D4C7}">
      <dgm:prSet/>
      <dgm:spPr/>
      <dgm:t>
        <a:bodyPr/>
        <a:lstStyle/>
        <a:p>
          <a:endParaRPr lang="pt-PT"/>
        </a:p>
      </dgm:t>
    </dgm:pt>
    <dgm:pt modelId="{2EEC8228-EE37-4F7A-B26A-7F74903C2CFA}" type="pres">
      <dgm:prSet presAssocID="{F6B12C8A-1F7D-40F6-829C-6DF08CC5456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PT"/>
        </a:p>
      </dgm:t>
    </dgm:pt>
    <dgm:pt modelId="{75A4ACF5-8CEC-453C-ACB0-CBDE2738867F}" type="pres">
      <dgm:prSet presAssocID="{695B4632-A33E-4E03-8ADC-6FFABE760EA1}" presName="hierRoot1" presStyleCnt="0"/>
      <dgm:spPr/>
    </dgm:pt>
    <dgm:pt modelId="{80F5D5D7-1228-46BE-BA23-08744DDB2D3D}" type="pres">
      <dgm:prSet presAssocID="{695B4632-A33E-4E03-8ADC-6FFABE760EA1}" presName="composite" presStyleCnt="0"/>
      <dgm:spPr/>
    </dgm:pt>
    <dgm:pt modelId="{6D688ABD-814B-4B84-A28E-7C04F3A14727}" type="pres">
      <dgm:prSet presAssocID="{695B4632-A33E-4E03-8ADC-6FFABE760EA1}" presName="background" presStyleLbl="node0" presStyleIdx="0" presStyleCnt="1"/>
      <dgm:spPr/>
    </dgm:pt>
    <dgm:pt modelId="{809D6DD3-00FA-4E2B-9D2B-453C3F66FD9B}" type="pres">
      <dgm:prSet presAssocID="{695B4632-A33E-4E03-8ADC-6FFABE760EA1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26C17CE2-2E74-478F-B602-5A6CF00ADEC6}" type="pres">
      <dgm:prSet presAssocID="{695B4632-A33E-4E03-8ADC-6FFABE760EA1}" presName="hierChild2" presStyleCnt="0"/>
      <dgm:spPr/>
    </dgm:pt>
    <dgm:pt modelId="{80D8A867-2FB4-4F16-A107-CA216A3FF0CF}" type="pres">
      <dgm:prSet presAssocID="{48E09084-B90B-44F6-8176-11F10B676C58}" presName="Name10" presStyleLbl="parChTrans1D2" presStyleIdx="0" presStyleCnt="2"/>
      <dgm:spPr/>
      <dgm:t>
        <a:bodyPr/>
        <a:lstStyle/>
        <a:p>
          <a:endParaRPr lang="pt-PT"/>
        </a:p>
      </dgm:t>
    </dgm:pt>
    <dgm:pt modelId="{5763B390-2784-4303-878C-BDCA06425F47}" type="pres">
      <dgm:prSet presAssocID="{8909A880-8E6D-4881-B740-63BA71551B04}" presName="hierRoot2" presStyleCnt="0"/>
      <dgm:spPr/>
    </dgm:pt>
    <dgm:pt modelId="{1B88B05B-2A01-41C0-9750-DF24A0F4CAD4}" type="pres">
      <dgm:prSet presAssocID="{8909A880-8E6D-4881-B740-63BA71551B04}" presName="composite2" presStyleCnt="0"/>
      <dgm:spPr/>
    </dgm:pt>
    <dgm:pt modelId="{63050D3E-6EC4-40D4-8B72-FE2C83AAA731}" type="pres">
      <dgm:prSet presAssocID="{8909A880-8E6D-4881-B740-63BA71551B04}" presName="background2" presStyleLbl="node2" presStyleIdx="0" presStyleCnt="2"/>
      <dgm:spPr/>
    </dgm:pt>
    <dgm:pt modelId="{2DC1EADD-AF1F-4605-B655-F18978502F9E}" type="pres">
      <dgm:prSet presAssocID="{8909A880-8E6D-4881-B740-63BA71551B04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F05BD8E7-7321-4654-B7BD-44F07186F5D4}" type="pres">
      <dgm:prSet presAssocID="{8909A880-8E6D-4881-B740-63BA71551B04}" presName="hierChild3" presStyleCnt="0"/>
      <dgm:spPr/>
    </dgm:pt>
    <dgm:pt modelId="{E5A59263-7250-48BC-943A-80166DBF4C0B}" type="pres">
      <dgm:prSet presAssocID="{DAF3EAA5-D26F-4EF8-86F7-8A5BC6BC76B9}" presName="Name10" presStyleLbl="parChTrans1D2" presStyleIdx="1" presStyleCnt="2"/>
      <dgm:spPr/>
      <dgm:t>
        <a:bodyPr/>
        <a:lstStyle/>
        <a:p>
          <a:endParaRPr lang="pt-PT"/>
        </a:p>
      </dgm:t>
    </dgm:pt>
    <dgm:pt modelId="{F7E87043-A987-4377-BA9B-5FB99F28FF96}" type="pres">
      <dgm:prSet presAssocID="{F42FB157-58D8-42BD-B330-B19FE9A57612}" presName="hierRoot2" presStyleCnt="0"/>
      <dgm:spPr/>
    </dgm:pt>
    <dgm:pt modelId="{75C29BBF-E56A-4446-B245-A0FF844972F5}" type="pres">
      <dgm:prSet presAssocID="{F42FB157-58D8-42BD-B330-B19FE9A57612}" presName="composite2" presStyleCnt="0"/>
      <dgm:spPr/>
    </dgm:pt>
    <dgm:pt modelId="{B1C5BA87-11B4-4675-9244-066204094908}" type="pres">
      <dgm:prSet presAssocID="{F42FB157-58D8-42BD-B330-B19FE9A57612}" presName="background2" presStyleLbl="node2" presStyleIdx="1" presStyleCnt="2"/>
      <dgm:spPr/>
    </dgm:pt>
    <dgm:pt modelId="{AE7F0337-E56D-47A0-B7BF-16300EFE4761}" type="pres">
      <dgm:prSet presAssocID="{F42FB157-58D8-42BD-B330-B19FE9A57612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8A1B87BF-4960-4E8A-80DB-F1A1F174DF27}" type="pres">
      <dgm:prSet presAssocID="{F42FB157-58D8-42BD-B330-B19FE9A57612}" presName="hierChild3" presStyleCnt="0"/>
      <dgm:spPr/>
    </dgm:pt>
  </dgm:ptLst>
  <dgm:cxnLst>
    <dgm:cxn modelId="{8921DD50-5C70-4CDF-B74E-EC94293DEDD2}" type="presOf" srcId="{695B4632-A33E-4E03-8ADC-6FFABE760EA1}" destId="{809D6DD3-00FA-4E2B-9D2B-453C3F66FD9B}" srcOrd="0" destOrd="0" presId="urn:microsoft.com/office/officeart/2005/8/layout/hierarchy1"/>
    <dgm:cxn modelId="{3AA26337-220D-49A0-B74A-E56E98D43B02}" type="presOf" srcId="{F6B12C8A-1F7D-40F6-829C-6DF08CC54563}" destId="{2EEC8228-EE37-4F7A-B26A-7F74903C2CFA}" srcOrd="0" destOrd="0" presId="urn:microsoft.com/office/officeart/2005/8/layout/hierarchy1"/>
    <dgm:cxn modelId="{04530A31-CC96-4E3C-8F04-62619A2CB1A5}" type="presOf" srcId="{DAF3EAA5-D26F-4EF8-86F7-8A5BC6BC76B9}" destId="{E5A59263-7250-48BC-943A-80166DBF4C0B}" srcOrd="0" destOrd="0" presId="urn:microsoft.com/office/officeart/2005/8/layout/hierarchy1"/>
    <dgm:cxn modelId="{CB5A61E4-9775-4431-A33F-CC7DA14BA13D}" srcId="{695B4632-A33E-4E03-8ADC-6FFABE760EA1}" destId="{8909A880-8E6D-4881-B740-63BA71551B04}" srcOrd="0" destOrd="0" parTransId="{48E09084-B90B-44F6-8176-11F10B676C58}" sibTransId="{C4D286D6-325C-4DAF-BE53-40CEC9E60B9E}"/>
    <dgm:cxn modelId="{F1080BD3-91FC-4043-A774-92ED127E31D6}" srcId="{F6B12C8A-1F7D-40F6-829C-6DF08CC54563}" destId="{695B4632-A33E-4E03-8ADC-6FFABE760EA1}" srcOrd="0" destOrd="0" parTransId="{E88D1209-B952-4344-BCF6-FFDEAC8A45C5}" sibTransId="{E420348C-18F1-42D8-832E-2E765F1ADD5E}"/>
    <dgm:cxn modelId="{9EBE2C9A-EBCE-4D40-9D48-F486A0684E1E}" type="presOf" srcId="{8909A880-8E6D-4881-B740-63BA71551B04}" destId="{2DC1EADD-AF1F-4605-B655-F18978502F9E}" srcOrd="0" destOrd="0" presId="urn:microsoft.com/office/officeart/2005/8/layout/hierarchy1"/>
    <dgm:cxn modelId="{9C3FCF75-D94C-469E-B3A8-27722C85D4C7}" srcId="{695B4632-A33E-4E03-8ADC-6FFABE760EA1}" destId="{F42FB157-58D8-42BD-B330-B19FE9A57612}" srcOrd="1" destOrd="0" parTransId="{DAF3EAA5-D26F-4EF8-86F7-8A5BC6BC76B9}" sibTransId="{F062C8EE-7160-4FDD-B65B-BAA8476B8ED6}"/>
    <dgm:cxn modelId="{EF0B5F88-23CC-4888-B25D-C952EFF84FA1}" type="presOf" srcId="{48E09084-B90B-44F6-8176-11F10B676C58}" destId="{80D8A867-2FB4-4F16-A107-CA216A3FF0CF}" srcOrd="0" destOrd="0" presId="urn:microsoft.com/office/officeart/2005/8/layout/hierarchy1"/>
    <dgm:cxn modelId="{4C4731A1-AD6A-4915-B45C-8BF1602875A6}" type="presOf" srcId="{F42FB157-58D8-42BD-B330-B19FE9A57612}" destId="{AE7F0337-E56D-47A0-B7BF-16300EFE4761}" srcOrd="0" destOrd="0" presId="urn:microsoft.com/office/officeart/2005/8/layout/hierarchy1"/>
    <dgm:cxn modelId="{5AF95497-E4CE-41B0-A081-567D73F4B85C}" type="presParOf" srcId="{2EEC8228-EE37-4F7A-B26A-7F74903C2CFA}" destId="{75A4ACF5-8CEC-453C-ACB0-CBDE2738867F}" srcOrd="0" destOrd="0" presId="urn:microsoft.com/office/officeart/2005/8/layout/hierarchy1"/>
    <dgm:cxn modelId="{243C1E5D-2C9F-4774-8F9F-318D14483FB9}" type="presParOf" srcId="{75A4ACF5-8CEC-453C-ACB0-CBDE2738867F}" destId="{80F5D5D7-1228-46BE-BA23-08744DDB2D3D}" srcOrd="0" destOrd="0" presId="urn:microsoft.com/office/officeart/2005/8/layout/hierarchy1"/>
    <dgm:cxn modelId="{8A4D9DDF-4998-4A4F-8AA9-9BC88778839B}" type="presParOf" srcId="{80F5D5D7-1228-46BE-BA23-08744DDB2D3D}" destId="{6D688ABD-814B-4B84-A28E-7C04F3A14727}" srcOrd="0" destOrd="0" presId="urn:microsoft.com/office/officeart/2005/8/layout/hierarchy1"/>
    <dgm:cxn modelId="{483CF69F-0595-4D22-8249-386BF729AE70}" type="presParOf" srcId="{80F5D5D7-1228-46BE-BA23-08744DDB2D3D}" destId="{809D6DD3-00FA-4E2B-9D2B-453C3F66FD9B}" srcOrd="1" destOrd="0" presId="urn:microsoft.com/office/officeart/2005/8/layout/hierarchy1"/>
    <dgm:cxn modelId="{6C8BBC33-17D0-4618-B805-E98DEF728FC1}" type="presParOf" srcId="{75A4ACF5-8CEC-453C-ACB0-CBDE2738867F}" destId="{26C17CE2-2E74-478F-B602-5A6CF00ADEC6}" srcOrd="1" destOrd="0" presId="urn:microsoft.com/office/officeart/2005/8/layout/hierarchy1"/>
    <dgm:cxn modelId="{5434C524-970C-4C8A-A811-E3F297D899A6}" type="presParOf" srcId="{26C17CE2-2E74-478F-B602-5A6CF00ADEC6}" destId="{80D8A867-2FB4-4F16-A107-CA216A3FF0CF}" srcOrd="0" destOrd="0" presId="urn:microsoft.com/office/officeart/2005/8/layout/hierarchy1"/>
    <dgm:cxn modelId="{9082D4EF-C89B-46C8-82EE-5DE61A2C9FDA}" type="presParOf" srcId="{26C17CE2-2E74-478F-B602-5A6CF00ADEC6}" destId="{5763B390-2784-4303-878C-BDCA06425F47}" srcOrd="1" destOrd="0" presId="urn:microsoft.com/office/officeart/2005/8/layout/hierarchy1"/>
    <dgm:cxn modelId="{5A0BEBDA-46A5-4CD4-AD18-11EB80B9FB85}" type="presParOf" srcId="{5763B390-2784-4303-878C-BDCA06425F47}" destId="{1B88B05B-2A01-41C0-9750-DF24A0F4CAD4}" srcOrd="0" destOrd="0" presId="urn:microsoft.com/office/officeart/2005/8/layout/hierarchy1"/>
    <dgm:cxn modelId="{34E01FE9-E809-4652-A210-3521D71E8D06}" type="presParOf" srcId="{1B88B05B-2A01-41C0-9750-DF24A0F4CAD4}" destId="{63050D3E-6EC4-40D4-8B72-FE2C83AAA731}" srcOrd="0" destOrd="0" presId="urn:microsoft.com/office/officeart/2005/8/layout/hierarchy1"/>
    <dgm:cxn modelId="{BF78616E-352D-4AFD-A36D-8FFA6F771AB0}" type="presParOf" srcId="{1B88B05B-2A01-41C0-9750-DF24A0F4CAD4}" destId="{2DC1EADD-AF1F-4605-B655-F18978502F9E}" srcOrd="1" destOrd="0" presId="urn:microsoft.com/office/officeart/2005/8/layout/hierarchy1"/>
    <dgm:cxn modelId="{A61F4903-3B9B-4296-8768-73B698B2285C}" type="presParOf" srcId="{5763B390-2784-4303-878C-BDCA06425F47}" destId="{F05BD8E7-7321-4654-B7BD-44F07186F5D4}" srcOrd="1" destOrd="0" presId="urn:microsoft.com/office/officeart/2005/8/layout/hierarchy1"/>
    <dgm:cxn modelId="{D97C64D9-359E-42FD-B818-27672C3E4F33}" type="presParOf" srcId="{26C17CE2-2E74-478F-B602-5A6CF00ADEC6}" destId="{E5A59263-7250-48BC-943A-80166DBF4C0B}" srcOrd="2" destOrd="0" presId="urn:microsoft.com/office/officeart/2005/8/layout/hierarchy1"/>
    <dgm:cxn modelId="{7F9E9BB5-A6C5-44EC-8518-5A71BC595621}" type="presParOf" srcId="{26C17CE2-2E74-478F-B602-5A6CF00ADEC6}" destId="{F7E87043-A987-4377-BA9B-5FB99F28FF96}" srcOrd="3" destOrd="0" presId="urn:microsoft.com/office/officeart/2005/8/layout/hierarchy1"/>
    <dgm:cxn modelId="{4003312E-02B3-4035-A4B5-F340545E5DE8}" type="presParOf" srcId="{F7E87043-A987-4377-BA9B-5FB99F28FF96}" destId="{75C29BBF-E56A-4446-B245-A0FF844972F5}" srcOrd="0" destOrd="0" presId="urn:microsoft.com/office/officeart/2005/8/layout/hierarchy1"/>
    <dgm:cxn modelId="{D04AE2B5-7FE8-48BE-9F46-A2AB7EFB11B8}" type="presParOf" srcId="{75C29BBF-E56A-4446-B245-A0FF844972F5}" destId="{B1C5BA87-11B4-4675-9244-066204094908}" srcOrd="0" destOrd="0" presId="urn:microsoft.com/office/officeart/2005/8/layout/hierarchy1"/>
    <dgm:cxn modelId="{DCF0BDDB-48D5-4F2E-906B-9E4B3857E3B0}" type="presParOf" srcId="{75C29BBF-E56A-4446-B245-A0FF844972F5}" destId="{AE7F0337-E56D-47A0-B7BF-16300EFE4761}" srcOrd="1" destOrd="0" presId="urn:microsoft.com/office/officeart/2005/8/layout/hierarchy1"/>
    <dgm:cxn modelId="{BCB3430E-A84C-49A8-ACC9-DE33C9A75A61}" type="presParOf" srcId="{F7E87043-A987-4377-BA9B-5FB99F28FF96}" destId="{8A1B87BF-4960-4E8A-80DB-F1A1F174DF27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B71250-C6E2-462F-A831-ED2AF9F7AF91}" type="doc">
      <dgm:prSet loTypeId="urn:microsoft.com/office/officeart/2005/8/layout/hierarchy3" loCatId="list" qsTypeId="urn:microsoft.com/office/officeart/2005/8/quickstyle/3d5" qsCatId="3D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1660955B-C6B6-40DD-936C-381B1FA702DC}">
      <dgm:prSet phldrT="[Texto]"/>
      <dgm:spPr/>
      <dgm:t>
        <a:bodyPr/>
        <a:lstStyle/>
        <a:p>
          <a:r>
            <a:rPr lang="pt-PT" dirty="0" smtClean="0"/>
            <a:t>Promover os Direitos da Criança e Jovem</a:t>
          </a:r>
          <a:endParaRPr lang="pt-PT" dirty="0"/>
        </a:p>
      </dgm:t>
    </dgm:pt>
    <dgm:pt modelId="{6D27A027-DBB3-484B-A612-53F6E4D30117}" type="parTrans" cxnId="{6EC6813C-7ECB-4FCE-A60D-5246C8C5E1AA}">
      <dgm:prSet/>
      <dgm:spPr/>
      <dgm:t>
        <a:bodyPr/>
        <a:lstStyle/>
        <a:p>
          <a:endParaRPr lang="pt-PT"/>
        </a:p>
      </dgm:t>
    </dgm:pt>
    <dgm:pt modelId="{3E5FAA9E-5F1B-455E-B1C0-5D4A24C05FDC}" type="sibTrans" cxnId="{6EC6813C-7ECB-4FCE-A60D-5246C8C5E1AA}">
      <dgm:prSet/>
      <dgm:spPr/>
      <dgm:t>
        <a:bodyPr/>
        <a:lstStyle/>
        <a:p>
          <a:endParaRPr lang="pt-PT"/>
        </a:p>
      </dgm:t>
    </dgm:pt>
    <dgm:pt modelId="{BCA8C38F-AB23-4BA4-8F88-76C8408E4A03}">
      <dgm:prSet/>
      <dgm:spPr/>
      <dgm:t>
        <a:bodyPr/>
        <a:lstStyle/>
        <a:p>
          <a:r>
            <a:rPr lang="pt-PT" dirty="0" smtClean="0"/>
            <a:t>Instituição oficial não judiciária com autonomia funcional</a:t>
          </a:r>
          <a:endParaRPr lang="pt-PT" dirty="0"/>
        </a:p>
      </dgm:t>
    </dgm:pt>
    <dgm:pt modelId="{72B94207-A127-4229-9E65-6F139913B258}" type="parTrans" cxnId="{C22CE7C5-9907-459E-91DC-4A2367985DAE}">
      <dgm:prSet/>
      <dgm:spPr/>
      <dgm:t>
        <a:bodyPr/>
        <a:lstStyle/>
        <a:p>
          <a:endParaRPr lang="pt-PT"/>
        </a:p>
      </dgm:t>
    </dgm:pt>
    <dgm:pt modelId="{9B60E2E4-37DD-4B1A-8EE5-49FF8DCED6AF}" type="sibTrans" cxnId="{C22CE7C5-9907-459E-91DC-4A2367985DAE}">
      <dgm:prSet/>
      <dgm:spPr/>
      <dgm:t>
        <a:bodyPr/>
        <a:lstStyle/>
        <a:p>
          <a:endParaRPr lang="pt-PT"/>
        </a:p>
      </dgm:t>
    </dgm:pt>
    <dgm:pt modelId="{45B011B6-552F-4FC5-A954-566A447361FE}">
      <dgm:prSet/>
      <dgm:spPr/>
      <dgm:t>
        <a:bodyPr/>
        <a:lstStyle/>
        <a:p>
          <a:r>
            <a:rPr lang="pt-PT" dirty="0" smtClean="0"/>
            <a:t>Prevenir ou pôr termo a situações que possam </a:t>
          </a:r>
          <a:r>
            <a:rPr lang="pt-PT" dirty="0" err="1" smtClean="0"/>
            <a:t>afetar</a:t>
          </a:r>
          <a:r>
            <a:rPr lang="pt-PT" dirty="0" smtClean="0"/>
            <a:t> a sua segurança, saúde, formação, educação ou desenvolvimento integral</a:t>
          </a:r>
          <a:endParaRPr lang="pt-PT" dirty="0"/>
        </a:p>
      </dgm:t>
    </dgm:pt>
    <dgm:pt modelId="{AD6F904E-F54B-4D62-B24E-4F21D4067AE8}" type="parTrans" cxnId="{E8C6767C-4F4F-450F-AE85-AD8CCE325098}">
      <dgm:prSet/>
      <dgm:spPr/>
      <dgm:t>
        <a:bodyPr/>
        <a:lstStyle/>
        <a:p>
          <a:endParaRPr lang="pt-PT"/>
        </a:p>
      </dgm:t>
    </dgm:pt>
    <dgm:pt modelId="{1A44E7D1-3FCE-4033-84BC-58C7BEA41928}" type="sibTrans" cxnId="{E8C6767C-4F4F-450F-AE85-AD8CCE325098}">
      <dgm:prSet/>
      <dgm:spPr/>
      <dgm:t>
        <a:bodyPr/>
        <a:lstStyle/>
        <a:p>
          <a:endParaRPr lang="pt-PT"/>
        </a:p>
      </dgm:t>
    </dgm:pt>
    <dgm:pt modelId="{1B5E4CD7-9506-456A-9A63-271BADEE623C}" type="pres">
      <dgm:prSet presAssocID="{95B71250-C6E2-462F-A831-ED2AF9F7AF9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PT"/>
        </a:p>
      </dgm:t>
    </dgm:pt>
    <dgm:pt modelId="{7C21D389-AA7B-4B07-AA93-B17685979CC2}" type="pres">
      <dgm:prSet presAssocID="{BCA8C38F-AB23-4BA4-8F88-76C8408E4A03}" presName="root" presStyleCnt="0"/>
      <dgm:spPr/>
    </dgm:pt>
    <dgm:pt modelId="{D259AB67-B565-472B-8D84-B166656A047A}" type="pres">
      <dgm:prSet presAssocID="{BCA8C38F-AB23-4BA4-8F88-76C8408E4A03}" presName="rootComposite" presStyleCnt="0"/>
      <dgm:spPr/>
    </dgm:pt>
    <dgm:pt modelId="{E03580D5-499B-47E5-A34C-9C107587F4EF}" type="pres">
      <dgm:prSet presAssocID="{BCA8C38F-AB23-4BA4-8F88-76C8408E4A03}" presName="rootText" presStyleLbl="node1" presStyleIdx="0" presStyleCnt="1"/>
      <dgm:spPr/>
      <dgm:t>
        <a:bodyPr/>
        <a:lstStyle/>
        <a:p>
          <a:endParaRPr lang="pt-PT"/>
        </a:p>
      </dgm:t>
    </dgm:pt>
    <dgm:pt modelId="{ACAF43EC-1493-4381-8D19-6487883E928F}" type="pres">
      <dgm:prSet presAssocID="{BCA8C38F-AB23-4BA4-8F88-76C8408E4A03}" presName="rootConnector" presStyleLbl="node1" presStyleIdx="0" presStyleCnt="1"/>
      <dgm:spPr/>
      <dgm:t>
        <a:bodyPr/>
        <a:lstStyle/>
        <a:p>
          <a:endParaRPr lang="pt-PT"/>
        </a:p>
      </dgm:t>
    </dgm:pt>
    <dgm:pt modelId="{F9F83D8B-4934-4411-8245-06799F2C21CF}" type="pres">
      <dgm:prSet presAssocID="{BCA8C38F-AB23-4BA4-8F88-76C8408E4A03}" presName="childShape" presStyleCnt="0"/>
      <dgm:spPr/>
    </dgm:pt>
    <dgm:pt modelId="{FD7E2610-24F2-45E2-B7D7-55C1036FD20D}" type="pres">
      <dgm:prSet presAssocID="{6D27A027-DBB3-484B-A612-53F6E4D30117}" presName="Name13" presStyleLbl="parChTrans1D2" presStyleIdx="0" presStyleCnt="2"/>
      <dgm:spPr/>
      <dgm:t>
        <a:bodyPr/>
        <a:lstStyle/>
        <a:p>
          <a:endParaRPr lang="pt-PT"/>
        </a:p>
      </dgm:t>
    </dgm:pt>
    <dgm:pt modelId="{EFCE4EA1-6B5B-4E1C-BA23-CFA680915E27}" type="pres">
      <dgm:prSet presAssocID="{1660955B-C6B6-40DD-936C-381B1FA702DC}" presName="childText" presStyleLbl="bgAcc1" presStyleIdx="0" presStyleCnt="2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201C880-CCBA-43BF-B9F8-D435D6E27A67}" type="pres">
      <dgm:prSet presAssocID="{AD6F904E-F54B-4D62-B24E-4F21D4067AE8}" presName="Name13" presStyleLbl="parChTrans1D2" presStyleIdx="1" presStyleCnt="2"/>
      <dgm:spPr/>
      <dgm:t>
        <a:bodyPr/>
        <a:lstStyle/>
        <a:p>
          <a:endParaRPr lang="pt-PT"/>
        </a:p>
      </dgm:t>
    </dgm:pt>
    <dgm:pt modelId="{42E567C1-6458-4946-8548-5C314D597939}" type="pres">
      <dgm:prSet presAssocID="{45B011B6-552F-4FC5-A954-566A447361FE}" presName="childText" presStyleLbl="bgAcc1" presStyleIdx="1" presStyleCnt="2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1B7655DC-EF30-4068-BE98-E029EFC1ADF7}" type="presOf" srcId="{95B71250-C6E2-462F-A831-ED2AF9F7AF91}" destId="{1B5E4CD7-9506-456A-9A63-271BADEE623C}" srcOrd="0" destOrd="0" presId="urn:microsoft.com/office/officeart/2005/8/layout/hierarchy3"/>
    <dgm:cxn modelId="{8B9E54DF-7B92-4276-B205-49995BA3D6DA}" type="presOf" srcId="{BCA8C38F-AB23-4BA4-8F88-76C8408E4A03}" destId="{ACAF43EC-1493-4381-8D19-6487883E928F}" srcOrd="1" destOrd="0" presId="urn:microsoft.com/office/officeart/2005/8/layout/hierarchy3"/>
    <dgm:cxn modelId="{C9055A64-2D65-4F7F-BEC8-4B6352CBDB0C}" type="presOf" srcId="{45B011B6-552F-4FC5-A954-566A447361FE}" destId="{42E567C1-6458-4946-8548-5C314D597939}" srcOrd="0" destOrd="0" presId="urn:microsoft.com/office/officeart/2005/8/layout/hierarchy3"/>
    <dgm:cxn modelId="{6EC6813C-7ECB-4FCE-A60D-5246C8C5E1AA}" srcId="{BCA8C38F-AB23-4BA4-8F88-76C8408E4A03}" destId="{1660955B-C6B6-40DD-936C-381B1FA702DC}" srcOrd="0" destOrd="0" parTransId="{6D27A027-DBB3-484B-A612-53F6E4D30117}" sibTransId="{3E5FAA9E-5F1B-455E-B1C0-5D4A24C05FDC}"/>
    <dgm:cxn modelId="{C0927F97-F1C5-4ADF-8134-E5A26E88235E}" type="presOf" srcId="{AD6F904E-F54B-4D62-B24E-4F21D4067AE8}" destId="{A201C880-CCBA-43BF-B9F8-D435D6E27A67}" srcOrd="0" destOrd="0" presId="urn:microsoft.com/office/officeart/2005/8/layout/hierarchy3"/>
    <dgm:cxn modelId="{B52DE924-EB8C-49FB-8EC8-4BD85DA97FCA}" type="presOf" srcId="{BCA8C38F-AB23-4BA4-8F88-76C8408E4A03}" destId="{E03580D5-499B-47E5-A34C-9C107587F4EF}" srcOrd="0" destOrd="0" presId="urn:microsoft.com/office/officeart/2005/8/layout/hierarchy3"/>
    <dgm:cxn modelId="{E8C6767C-4F4F-450F-AE85-AD8CCE325098}" srcId="{BCA8C38F-AB23-4BA4-8F88-76C8408E4A03}" destId="{45B011B6-552F-4FC5-A954-566A447361FE}" srcOrd="1" destOrd="0" parTransId="{AD6F904E-F54B-4D62-B24E-4F21D4067AE8}" sibTransId="{1A44E7D1-3FCE-4033-84BC-58C7BEA41928}"/>
    <dgm:cxn modelId="{41EB4D6D-E90A-4286-889C-024E0BAA815B}" type="presOf" srcId="{6D27A027-DBB3-484B-A612-53F6E4D30117}" destId="{FD7E2610-24F2-45E2-B7D7-55C1036FD20D}" srcOrd="0" destOrd="0" presId="urn:microsoft.com/office/officeart/2005/8/layout/hierarchy3"/>
    <dgm:cxn modelId="{C22CE7C5-9907-459E-91DC-4A2367985DAE}" srcId="{95B71250-C6E2-462F-A831-ED2AF9F7AF91}" destId="{BCA8C38F-AB23-4BA4-8F88-76C8408E4A03}" srcOrd="0" destOrd="0" parTransId="{72B94207-A127-4229-9E65-6F139913B258}" sibTransId="{9B60E2E4-37DD-4B1A-8EE5-49FF8DCED6AF}"/>
    <dgm:cxn modelId="{C9AC2D13-DFB9-4D3D-BF5E-7CBCCC199291}" type="presOf" srcId="{1660955B-C6B6-40DD-936C-381B1FA702DC}" destId="{EFCE4EA1-6B5B-4E1C-BA23-CFA680915E27}" srcOrd="0" destOrd="0" presId="urn:microsoft.com/office/officeart/2005/8/layout/hierarchy3"/>
    <dgm:cxn modelId="{1F8A8C78-4A90-45A9-9EDB-5FB580A2751C}" type="presParOf" srcId="{1B5E4CD7-9506-456A-9A63-271BADEE623C}" destId="{7C21D389-AA7B-4B07-AA93-B17685979CC2}" srcOrd="0" destOrd="0" presId="urn:microsoft.com/office/officeart/2005/8/layout/hierarchy3"/>
    <dgm:cxn modelId="{AA7A4EC9-7079-4209-9581-D03F2C30C9E2}" type="presParOf" srcId="{7C21D389-AA7B-4B07-AA93-B17685979CC2}" destId="{D259AB67-B565-472B-8D84-B166656A047A}" srcOrd="0" destOrd="0" presId="urn:microsoft.com/office/officeart/2005/8/layout/hierarchy3"/>
    <dgm:cxn modelId="{262F8049-F1CA-4EA3-A70D-BED5C37EFBB5}" type="presParOf" srcId="{D259AB67-B565-472B-8D84-B166656A047A}" destId="{E03580D5-499B-47E5-A34C-9C107587F4EF}" srcOrd="0" destOrd="0" presId="urn:microsoft.com/office/officeart/2005/8/layout/hierarchy3"/>
    <dgm:cxn modelId="{7538F16F-F4CB-4252-9157-971F818CA702}" type="presParOf" srcId="{D259AB67-B565-472B-8D84-B166656A047A}" destId="{ACAF43EC-1493-4381-8D19-6487883E928F}" srcOrd="1" destOrd="0" presId="urn:microsoft.com/office/officeart/2005/8/layout/hierarchy3"/>
    <dgm:cxn modelId="{1C96AF9B-4491-4433-A26E-81056878D8F5}" type="presParOf" srcId="{7C21D389-AA7B-4B07-AA93-B17685979CC2}" destId="{F9F83D8B-4934-4411-8245-06799F2C21CF}" srcOrd="1" destOrd="0" presId="urn:microsoft.com/office/officeart/2005/8/layout/hierarchy3"/>
    <dgm:cxn modelId="{BB7E50D4-9F50-4C6C-8823-B788236D0756}" type="presParOf" srcId="{F9F83D8B-4934-4411-8245-06799F2C21CF}" destId="{FD7E2610-24F2-45E2-B7D7-55C1036FD20D}" srcOrd="0" destOrd="0" presId="urn:microsoft.com/office/officeart/2005/8/layout/hierarchy3"/>
    <dgm:cxn modelId="{D5EC7F8A-550A-41BB-B119-72BD9A0E4A07}" type="presParOf" srcId="{F9F83D8B-4934-4411-8245-06799F2C21CF}" destId="{EFCE4EA1-6B5B-4E1C-BA23-CFA680915E27}" srcOrd="1" destOrd="0" presId="urn:microsoft.com/office/officeart/2005/8/layout/hierarchy3"/>
    <dgm:cxn modelId="{171FC76F-5413-4C7D-A828-3D3E396165F3}" type="presParOf" srcId="{F9F83D8B-4934-4411-8245-06799F2C21CF}" destId="{A201C880-CCBA-43BF-B9F8-D435D6E27A67}" srcOrd="2" destOrd="0" presId="urn:microsoft.com/office/officeart/2005/8/layout/hierarchy3"/>
    <dgm:cxn modelId="{B38585A9-A133-4E93-A957-42A89D400739}" type="presParOf" srcId="{F9F83D8B-4934-4411-8245-06799F2C21CF}" destId="{42E567C1-6458-4946-8548-5C314D597939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0C78F25-BAF5-48FD-AB24-960859B4461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CB4426CB-D99C-4519-B2E8-674448CCBB13}">
      <dgm:prSet phldrT="[Texto]"/>
      <dgm:spPr/>
      <dgm:t>
        <a:bodyPr/>
        <a:lstStyle/>
        <a:p>
          <a:r>
            <a:rPr lang="pt-PT" dirty="0" smtClean="0"/>
            <a:t>Medidas em Meio Natural de vida</a:t>
          </a:r>
          <a:endParaRPr lang="pt-PT" dirty="0"/>
        </a:p>
      </dgm:t>
    </dgm:pt>
    <dgm:pt modelId="{CD7F4502-72CE-4AB9-B1EC-B7D031CE438B}" type="parTrans" cxnId="{91223B0C-45D0-4F4D-B209-22C82DE9D5C4}">
      <dgm:prSet/>
      <dgm:spPr/>
      <dgm:t>
        <a:bodyPr/>
        <a:lstStyle/>
        <a:p>
          <a:endParaRPr lang="pt-PT"/>
        </a:p>
      </dgm:t>
    </dgm:pt>
    <dgm:pt modelId="{605B91C8-DD91-441A-A229-F1E73E5A0F7B}" type="sibTrans" cxnId="{91223B0C-45D0-4F4D-B209-22C82DE9D5C4}">
      <dgm:prSet/>
      <dgm:spPr/>
      <dgm:t>
        <a:bodyPr/>
        <a:lstStyle/>
        <a:p>
          <a:endParaRPr lang="pt-PT"/>
        </a:p>
      </dgm:t>
    </dgm:pt>
    <dgm:pt modelId="{89C301A1-C68A-4359-BAA3-9F2AF0743E38}">
      <dgm:prSet/>
      <dgm:spPr/>
      <dgm:t>
        <a:bodyPr/>
        <a:lstStyle/>
        <a:p>
          <a:r>
            <a:rPr lang="pt-PT" smtClean="0"/>
            <a:t>Apoio junto aos pais</a:t>
          </a:r>
          <a:endParaRPr lang="pt-PT"/>
        </a:p>
      </dgm:t>
    </dgm:pt>
    <dgm:pt modelId="{62208022-2E5B-44DF-8648-78E43EA3F8CF}" type="parTrans" cxnId="{D6E8BF8F-7A21-42BD-AEA7-45B293E94043}">
      <dgm:prSet/>
      <dgm:spPr/>
      <dgm:t>
        <a:bodyPr/>
        <a:lstStyle/>
        <a:p>
          <a:endParaRPr lang="pt-PT"/>
        </a:p>
      </dgm:t>
    </dgm:pt>
    <dgm:pt modelId="{F6367478-0DBB-4303-AE71-CE629AC1DAA5}" type="sibTrans" cxnId="{D6E8BF8F-7A21-42BD-AEA7-45B293E94043}">
      <dgm:prSet/>
      <dgm:spPr/>
      <dgm:t>
        <a:bodyPr/>
        <a:lstStyle/>
        <a:p>
          <a:endParaRPr lang="pt-PT"/>
        </a:p>
      </dgm:t>
    </dgm:pt>
    <dgm:pt modelId="{8E558DC4-48C2-42D7-9C12-A2E2DA7A4C88}">
      <dgm:prSet/>
      <dgm:spPr/>
      <dgm:t>
        <a:bodyPr/>
        <a:lstStyle/>
        <a:p>
          <a:r>
            <a:rPr lang="pt-PT" dirty="0" smtClean="0"/>
            <a:t>Apoio junto a outro familiar</a:t>
          </a:r>
          <a:endParaRPr lang="pt-PT" dirty="0"/>
        </a:p>
      </dgm:t>
    </dgm:pt>
    <dgm:pt modelId="{9CF3096A-7DF6-44FE-8306-0C529558B471}" type="parTrans" cxnId="{6B246742-9A75-4FC3-AC26-CC6D0E4ED14E}">
      <dgm:prSet/>
      <dgm:spPr/>
      <dgm:t>
        <a:bodyPr/>
        <a:lstStyle/>
        <a:p>
          <a:endParaRPr lang="pt-PT"/>
        </a:p>
      </dgm:t>
    </dgm:pt>
    <dgm:pt modelId="{88700362-96AA-4AF5-BB53-F565346DEBAD}" type="sibTrans" cxnId="{6B246742-9A75-4FC3-AC26-CC6D0E4ED14E}">
      <dgm:prSet/>
      <dgm:spPr/>
      <dgm:t>
        <a:bodyPr/>
        <a:lstStyle/>
        <a:p>
          <a:endParaRPr lang="pt-PT"/>
        </a:p>
      </dgm:t>
    </dgm:pt>
    <dgm:pt modelId="{A375E506-B484-444D-8D85-86EC95827F1E}">
      <dgm:prSet/>
      <dgm:spPr/>
      <dgm:t>
        <a:bodyPr/>
        <a:lstStyle/>
        <a:p>
          <a:r>
            <a:rPr lang="pt-PT" smtClean="0"/>
            <a:t>Confiança a pessoa idónea</a:t>
          </a:r>
          <a:endParaRPr lang="pt-PT"/>
        </a:p>
      </dgm:t>
    </dgm:pt>
    <dgm:pt modelId="{5C7CF4AF-7DE5-4C7D-85A9-078EC7498ABF}" type="parTrans" cxnId="{5BBB2401-AD6F-491A-9822-3837372C1DA2}">
      <dgm:prSet/>
      <dgm:spPr/>
      <dgm:t>
        <a:bodyPr/>
        <a:lstStyle/>
        <a:p>
          <a:endParaRPr lang="pt-PT"/>
        </a:p>
      </dgm:t>
    </dgm:pt>
    <dgm:pt modelId="{B4EFD211-769A-4A67-B0B9-487373F01A49}" type="sibTrans" cxnId="{5BBB2401-AD6F-491A-9822-3837372C1DA2}">
      <dgm:prSet/>
      <dgm:spPr/>
      <dgm:t>
        <a:bodyPr/>
        <a:lstStyle/>
        <a:p>
          <a:endParaRPr lang="pt-PT"/>
        </a:p>
      </dgm:t>
    </dgm:pt>
    <dgm:pt modelId="{7DA6A002-27D2-46BB-98A0-26410FA3C6F3}">
      <dgm:prSet/>
      <dgm:spPr/>
      <dgm:t>
        <a:bodyPr/>
        <a:lstStyle/>
        <a:p>
          <a:r>
            <a:rPr lang="pt-PT" smtClean="0"/>
            <a:t>Apoio para a autonomia de vida</a:t>
          </a:r>
          <a:endParaRPr lang="pt-PT"/>
        </a:p>
      </dgm:t>
    </dgm:pt>
    <dgm:pt modelId="{36C58AF0-A53A-4473-A38C-392EE9DF3139}" type="parTrans" cxnId="{CBE613A9-A428-487A-A58D-18B091ACC943}">
      <dgm:prSet/>
      <dgm:spPr/>
      <dgm:t>
        <a:bodyPr/>
        <a:lstStyle/>
        <a:p>
          <a:endParaRPr lang="pt-PT"/>
        </a:p>
      </dgm:t>
    </dgm:pt>
    <dgm:pt modelId="{FC2D1841-2F6C-4A46-9A76-2F3D91FBD0AB}" type="sibTrans" cxnId="{CBE613A9-A428-487A-A58D-18B091ACC943}">
      <dgm:prSet/>
      <dgm:spPr/>
      <dgm:t>
        <a:bodyPr/>
        <a:lstStyle/>
        <a:p>
          <a:endParaRPr lang="pt-PT"/>
        </a:p>
      </dgm:t>
    </dgm:pt>
    <dgm:pt modelId="{35E2C0E4-2FF6-430E-9F0B-D5518CC41335}">
      <dgm:prSet/>
      <dgm:spPr/>
      <dgm:t>
        <a:bodyPr/>
        <a:lstStyle/>
        <a:p>
          <a:r>
            <a:rPr lang="pt-PT" dirty="0" smtClean="0"/>
            <a:t>Medidas de colocação</a:t>
          </a:r>
          <a:endParaRPr lang="pt-PT" dirty="0"/>
        </a:p>
      </dgm:t>
    </dgm:pt>
    <dgm:pt modelId="{0FF7C20C-5E7E-4EEB-86A5-B1A40C0578F1}" type="parTrans" cxnId="{9592EED9-429B-4C79-99BE-0CC3A3FAD235}">
      <dgm:prSet/>
      <dgm:spPr/>
      <dgm:t>
        <a:bodyPr/>
        <a:lstStyle/>
        <a:p>
          <a:endParaRPr lang="pt-PT"/>
        </a:p>
      </dgm:t>
    </dgm:pt>
    <dgm:pt modelId="{BB4FA71A-2094-454F-901B-99C16C050DA5}" type="sibTrans" cxnId="{9592EED9-429B-4C79-99BE-0CC3A3FAD235}">
      <dgm:prSet/>
      <dgm:spPr/>
      <dgm:t>
        <a:bodyPr/>
        <a:lstStyle/>
        <a:p>
          <a:endParaRPr lang="pt-PT"/>
        </a:p>
      </dgm:t>
    </dgm:pt>
    <dgm:pt modelId="{B73C6DD5-887A-44AC-8302-0F88FE65E7B0}">
      <dgm:prSet/>
      <dgm:spPr/>
      <dgm:t>
        <a:bodyPr/>
        <a:lstStyle/>
        <a:p>
          <a:r>
            <a:rPr lang="pt-PT" dirty="0" smtClean="0"/>
            <a:t>Acolhimento familiar</a:t>
          </a:r>
          <a:endParaRPr lang="pt-PT" dirty="0"/>
        </a:p>
      </dgm:t>
    </dgm:pt>
    <dgm:pt modelId="{DF4A3DCD-95FD-40C5-AE18-1445E79D7F25}" type="parTrans" cxnId="{8DF7F0CC-2A67-42E9-AB9A-02A77BEE4F05}">
      <dgm:prSet/>
      <dgm:spPr/>
      <dgm:t>
        <a:bodyPr/>
        <a:lstStyle/>
        <a:p>
          <a:endParaRPr lang="pt-PT"/>
        </a:p>
      </dgm:t>
    </dgm:pt>
    <dgm:pt modelId="{3D8F2C0C-BFB8-4785-AB52-A099DBDB6AF9}" type="sibTrans" cxnId="{8DF7F0CC-2A67-42E9-AB9A-02A77BEE4F05}">
      <dgm:prSet/>
      <dgm:spPr/>
      <dgm:t>
        <a:bodyPr/>
        <a:lstStyle/>
        <a:p>
          <a:endParaRPr lang="pt-PT"/>
        </a:p>
      </dgm:t>
    </dgm:pt>
    <dgm:pt modelId="{199DAA32-0C74-4676-B8B6-50A527080A31}">
      <dgm:prSet/>
      <dgm:spPr/>
      <dgm:t>
        <a:bodyPr/>
        <a:lstStyle/>
        <a:p>
          <a:r>
            <a:rPr lang="pt-PT" dirty="0" smtClean="0"/>
            <a:t>Acolhimento em instituição</a:t>
          </a:r>
          <a:endParaRPr lang="pt-PT" dirty="0"/>
        </a:p>
      </dgm:t>
    </dgm:pt>
    <dgm:pt modelId="{B3410143-B089-4AF4-B94A-6D74394EC00C}" type="parTrans" cxnId="{ACE0CFC9-78FD-4664-9BF0-87F4655CBB92}">
      <dgm:prSet/>
      <dgm:spPr/>
      <dgm:t>
        <a:bodyPr/>
        <a:lstStyle/>
        <a:p>
          <a:endParaRPr lang="pt-PT"/>
        </a:p>
      </dgm:t>
    </dgm:pt>
    <dgm:pt modelId="{B71809A2-B333-4931-A8B9-60EF7E8136EB}" type="sibTrans" cxnId="{ACE0CFC9-78FD-4664-9BF0-87F4655CBB92}">
      <dgm:prSet/>
      <dgm:spPr/>
      <dgm:t>
        <a:bodyPr/>
        <a:lstStyle/>
        <a:p>
          <a:endParaRPr lang="pt-PT"/>
        </a:p>
      </dgm:t>
    </dgm:pt>
    <dgm:pt modelId="{D2D40E97-B0E6-41F8-9C13-B415D55826F0}" type="pres">
      <dgm:prSet presAssocID="{D0C78F25-BAF5-48FD-AB24-960859B4461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F59984C0-3C0A-4430-A3EC-B425AA156045}" type="pres">
      <dgm:prSet presAssocID="{CB4426CB-D99C-4519-B2E8-674448CCBB13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B3A3992-0122-4E96-83DF-7966EBC559CB}" type="pres">
      <dgm:prSet presAssocID="{CB4426CB-D99C-4519-B2E8-674448CCBB13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9B08F9C-3EF7-47C2-BBC5-85CB871997BE}" type="pres">
      <dgm:prSet presAssocID="{35E2C0E4-2FF6-430E-9F0B-D5518CC41335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3F2A1F8-7AAF-4EB4-9762-A0376D48CD80}" type="pres">
      <dgm:prSet presAssocID="{35E2C0E4-2FF6-430E-9F0B-D5518CC41335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6B246742-9A75-4FC3-AC26-CC6D0E4ED14E}" srcId="{CB4426CB-D99C-4519-B2E8-674448CCBB13}" destId="{8E558DC4-48C2-42D7-9C12-A2E2DA7A4C88}" srcOrd="1" destOrd="0" parTransId="{9CF3096A-7DF6-44FE-8306-0C529558B471}" sibTransId="{88700362-96AA-4AF5-BB53-F565346DEBAD}"/>
    <dgm:cxn modelId="{797E0D19-4734-4A4F-B0CA-D18FA5D47842}" type="presOf" srcId="{8E558DC4-48C2-42D7-9C12-A2E2DA7A4C88}" destId="{2B3A3992-0122-4E96-83DF-7966EBC559CB}" srcOrd="0" destOrd="1" presId="urn:microsoft.com/office/officeart/2005/8/layout/vList2"/>
    <dgm:cxn modelId="{D6E8BF8F-7A21-42BD-AEA7-45B293E94043}" srcId="{CB4426CB-D99C-4519-B2E8-674448CCBB13}" destId="{89C301A1-C68A-4359-BAA3-9F2AF0743E38}" srcOrd="0" destOrd="0" parTransId="{62208022-2E5B-44DF-8648-78E43EA3F8CF}" sibTransId="{F6367478-0DBB-4303-AE71-CE629AC1DAA5}"/>
    <dgm:cxn modelId="{8C2E6E06-C573-4FBC-A266-C17C82D7989C}" type="presOf" srcId="{35E2C0E4-2FF6-430E-9F0B-D5518CC41335}" destId="{19B08F9C-3EF7-47C2-BBC5-85CB871997BE}" srcOrd="0" destOrd="0" presId="urn:microsoft.com/office/officeart/2005/8/layout/vList2"/>
    <dgm:cxn modelId="{259743E0-264E-4CDA-A74B-03B2ED26C127}" type="presOf" srcId="{A375E506-B484-444D-8D85-86EC95827F1E}" destId="{2B3A3992-0122-4E96-83DF-7966EBC559CB}" srcOrd="0" destOrd="2" presId="urn:microsoft.com/office/officeart/2005/8/layout/vList2"/>
    <dgm:cxn modelId="{8DF7F0CC-2A67-42E9-AB9A-02A77BEE4F05}" srcId="{35E2C0E4-2FF6-430E-9F0B-D5518CC41335}" destId="{B73C6DD5-887A-44AC-8302-0F88FE65E7B0}" srcOrd="0" destOrd="0" parTransId="{DF4A3DCD-95FD-40C5-AE18-1445E79D7F25}" sibTransId="{3D8F2C0C-BFB8-4785-AB52-A099DBDB6AF9}"/>
    <dgm:cxn modelId="{7B3243F7-05BB-4480-94EB-20AFFEB33A66}" type="presOf" srcId="{B73C6DD5-887A-44AC-8302-0F88FE65E7B0}" destId="{93F2A1F8-7AAF-4EB4-9762-A0376D48CD80}" srcOrd="0" destOrd="0" presId="urn:microsoft.com/office/officeart/2005/8/layout/vList2"/>
    <dgm:cxn modelId="{CBCBA400-979F-44B0-A294-E137540B0AD1}" type="presOf" srcId="{CB4426CB-D99C-4519-B2E8-674448CCBB13}" destId="{F59984C0-3C0A-4430-A3EC-B425AA156045}" srcOrd="0" destOrd="0" presId="urn:microsoft.com/office/officeart/2005/8/layout/vList2"/>
    <dgm:cxn modelId="{58DA0E37-0931-4071-AD7C-37D7187B36C8}" type="presOf" srcId="{89C301A1-C68A-4359-BAA3-9F2AF0743E38}" destId="{2B3A3992-0122-4E96-83DF-7966EBC559CB}" srcOrd="0" destOrd="0" presId="urn:microsoft.com/office/officeart/2005/8/layout/vList2"/>
    <dgm:cxn modelId="{E1D05DBE-9D3D-4295-AC1F-9A3EC2E23DD9}" type="presOf" srcId="{199DAA32-0C74-4676-B8B6-50A527080A31}" destId="{93F2A1F8-7AAF-4EB4-9762-A0376D48CD80}" srcOrd="0" destOrd="1" presId="urn:microsoft.com/office/officeart/2005/8/layout/vList2"/>
    <dgm:cxn modelId="{CBE613A9-A428-487A-A58D-18B091ACC943}" srcId="{CB4426CB-D99C-4519-B2E8-674448CCBB13}" destId="{7DA6A002-27D2-46BB-98A0-26410FA3C6F3}" srcOrd="3" destOrd="0" parTransId="{36C58AF0-A53A-4473-A38C-392EE9DF3139}" sibTransId="{FC2D1841-2F6C-4A46-9A76-2F3D91FBD0AB}"/>
    <dgm:cxn modelId="{91223B0C-45D0-4F4D-B209-22C82DE9D5C4}" srcId="{D0C78F25-BAF5-48FD-AB24-960859B4461E}" destId="{CB4426CB-D99C-4519-B2E8-674448CCBB13}" srcOrd="0" destOrd="0" parTransId="{CD7F4502-72CE-4AB9-B1EC-B7D031CE438B}" sibTransId="{605B91C8-DD91-441A-A229-F1E73E5A0F7B}"/>
    <dgm:cxn modelId="{5BBB2401-AD6F-491A-9822-3837372C1DA2}" srcId="{CB4426CB-D99C-4519-B2E8-674448CCBB13}" destId="{A375E506-B484-444D-8D85-86EC95827F1E}" srcOrd="2" destOrd="0" parTransId="{5C7CF4AF-7DE5-4C7D-85A9-078EC7498ABF}" sibTransId="{B4EFD211-769A-4A67-B0B9-487373F01A49}"/>
    <dgm:cxn modelId="{9592EED9-429B-4C79-99BE-0CC3A3FAD235}" srcId="{D0C78F25-BAF5-48FD-AB24-960859B4461E}" destId="{35E2C0E4-2FF6-430E-9F0B-D5518CC41335}" srcOrd="1" destOrd="0" parTransId="{0FF7C20C-5E7E-4EEB-86A5-B1A40C0578F1}" sibTransId="{BB4FA71A-2094-454F-901B-99C16C050DA5}"/>
    <dgm:cxn modelId="{ACE0CFC9-78FD-4664-9BF0-87F4655CBB92}" srcId="{35E2C0E4-2FF6-430E-9F0B-D5518CC41335}" destId="{199DAA32-0C74-4676-B8B6-50A527080A31}" srcOrd="1" destOrd="0" parTransId="{B3410143-B089-4AF4-B94A-6D74394EC00C}" sibTransId="{B71809A2-B333-4931-A8B9-60EF7E8136EB}"/>
    <dgm:cxn modelId="{785504C4-86BA-43F7-8FFF-78A8AA7E8EC3}" type="presOf" srcId="{7DA6A002-27D2-46BB-98A0-26410FA3C6F3}" destId="{2B3A3992-0122-4E96-83DF-7966EBC559CB}" srcOrd="0" destOrd="3" presId="urn:microsoft.com/office/officeart/2005/8/layout/vList2"/>
    <dgm:cxn modelId="{F035ED1E-BA82-42FA-B64F-F66A1AC9D98C}" type="presOf" srcId="{D0C78F25-BAF5-48FD-AB24-960859B4461E}" destId="{D2D40E97-B0E6-41F8-9C13-B415D55826F0}" srcOrd="0" destOrd="0" presId="urn:microsoft.com/office/officeart/2005/8/layout/vList2"/>
    <dgm:cxn modelId="{6D81D777-9DCE-47BF-B902-08DA9F2C97B9}" type="presParOf" srcId="{D2D40E97-B0E6-41F8-9C13-B415D55826F0}" destId="{F59984C0-3C0A-4430-A3EC-B425AA156045}" srcOrd="0" destOrd="0" presId="urn:microsoft.com/office/officeart/2005/8/layout/vList2"/>
    <dgm:cxn modelId="{4B0F7CF8-CBB4-4947-B3FD-0CA8129936B3}" type="presParOf" srcId="{D2D40E97-B0E6-41F8-9C13-B415D55826F0}" destId="{2B3A3992-0122-4E96-83DF-7966EBC559CB}" srcOrd="1" destOrd="0" presId="urn:microsoft.com/office/officeart/2005/8/layout/vList2"/>
    <dgm:cxn modelId="{D68A8A28-A2F3-470C-B112-D4D7AE3C9A75}" type="presParOf" srcId="{D2D40E97-B0E6-41F8-9C13-B415D55826F0}" destId="{19B08F9C-3EF7-47C2-BBC5-85CB871997BE}" srcOrd="2" destOrd="0" presId="urn:microsoft.com/office/officeart/2005/8/layout/vList2"/>
    <dgm:cxn modelId="{511D73A9-5D79-4BA3-9EEE-AF107AFDF659}" type="presParOf" srcId="{D2D40E97-B0E6-41F8-9C13-B415D55826F0}" destId="{93F2A1F8-7AAF-4EB4-9762-A0376D48CD80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A59263-7250-48BC-943A-80166DBF4C0B}">
      <dsp:nvSpPr>
        <dsp:cNvPr id="0" name=""/>
        <dsp:cNvSpPr/>
      </dsp:nvSpPr>
      <dsp:spPr>
        <a:xfrm>
          <a:off x="2356103" y="1055115"/>
          <a:ext cx="1013857" cy="4825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8812"/>
              </a:lnTo>
              <a:lnTo>
                <a:pt x="1013857" y="328812"/>
              </a:lnTo>
              <a:lnTo>
                <a:pt x="1013857" y="48250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D8A867-2FB4-4F16-A107-CA216A3FF0CF}">
      <dsp:nvSpPr>
        <dsp:cNvPr id="0" name=""/>
        <dsp:cNvSpPr/>
      </dsp:nvSpPr>
      <dsp:spPr>
        <a:xfrm>
          <a:off x="1342245" y="1055115"/>
          <a:ext cx="1013857" cy="482503"/>
        </a:xfrm>
        <a:custGeom>
          <a:avLst/>
          <a:gdLst/>
          <a:ahLst/>
          <a:cxnLst/>
          <a:rect l="0" t="0" r="0" b="0"/>
          <a:pathLst>
            <a:path>
              <a:moveTo>
                <a:pt x="1013857" y="0"/>
              </a:moveTo>
              <a:lnTo>
                <a:pt x="1013857" y="328812"/>
              </a:lnTo>
              <a:lnTo>
                <a:pt x="0" y="328812"/>
              </a:lnTo>
              <a:lnTo>
                <a:pt x="0" y="48250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688ABD-814B-4B84-A28E-7C04F3A14727}">
      <dsp:nvSpPr>
        <dsp:cNvPr id="0" name=""/>
        <dsp:cNvSpPr/>
      </dsp:nvSpPr>
      <dsp:spPr>
        <a:xfrm>
          <a:off x="1526583" y="1625"/>
          <a:ext cx="1659039" cy="10534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9D6DD3-00FA-4E2B-9D2B-453C3F66FD9B}">
      <dsp:nvSpPr>
        <dsp:cNvPr id="0" name=""/>
        <dsp:cNvSpPr/>
      </dsp:nvSpPr>
      <dsp:spPr>
        <a:xfrm>
          <a:off x="1710921" y="176746"/>
          <a:ext cx="1659039" cy="10534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PT" sz="1600" kern="1200" dirty="0" smtClean="0"/>
            <a:t>Modalidades de </a:t>
          </a:r>
          <a:br>
            <a:rPr lang="pt-PT" sz="1600" kern="1200" dirty="0" smtClean="0"/>
          </a:br>
          <a:r>
            <a:rPr lang="pt-PT" sz="1600" kern="1200" dirty="0" smtClean="0"/>
            <a:t>Funcionamento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600" kern="1200" dirty="0"/>
        </a:p>
      </dsp:txBody>
      <dsp:txXfrm>
        <a:off x="1741777" y="207602"/>
        <a:ext cx="1597327" cy="991777"/>
      </dsp:txXfrm>
    </dsp:sp>
    <dsp:sp modelId="{63050D3E-6EC4-40D4-8B72-FE2C83AAA731}">
      <dsp:nvSpPr>
        <dsp:cNvPr id="0" name=""/>
        <dsp:cNvSpPr/>
      </dsp:nvSpPr>
      <dsp:spPr>
        <a:xfrm>
          <a:off x="512726" y="1537619"/>
          <a:ext cx="1659039" cy="10534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C1EADD-AF1F-4605-B655-F18978502F9E}">
      <dsp:nvSpPr>
        <dsp:cNvPr id="0" name=""/>
        <dsp:cNvSpPr/>
      </dsp:nvSpPr>
      <dsp:spPr>
        <a:xfrm>
          <a:off x="697064" y="1712740"/>
          <a:ext cx="1659039" cy="10534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600" kern="1200" dirty="0" smtClean="0"/>
            <a:t>Comissão Restrita</a:t>
          </a:r>
          <a:endParaRPr lang="pt-PT" sz="1600" kern="1200" dirty="0"/>
        </a:p>
      </dsp:txBody>
      <dsp:txXfrm>
        <a:off x="727920" y="1743596"/>
        <a:ext cx="1597327" cy="991777"/>
      </dsp:txXfrm>
    </dsp:sp>
    <dsp:sp modelId="{B1C5BA87-11B4-4675-9244-066204094908}">
      <dsp:nvSpPr>
        <dsp:cNvPr id="0" name=""/>
        <dsp:cNvSpPr/>
      </dsp:nvSpPr>
      <dsp:spPr>
        <a:xfrm>
          <a:off x="2540440" y="1537619"/>
          <a:ext cx="1659039" cy="10534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7F0337-E56D-47A0-B7BF-16300EFE4761}">
      <dsp:nvSpPr>
        <dsp:cNvPr id="0" name=""/>
        <dsp:cNvSpPr/>
      </dsp:nvSpPr>
      <dsp:spPr>
        <a:xfrm>
          <a:off x="2724778" y="1712740"/>
          <a:ext cx="1659039" cy="10534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600" kern="1200" dirty="0" smtClean="0"/>
            <a:t>Comissão Alargada</a:t>
          </a:r>
          <a:endParaRPr lang="pt-PT" sz="1600" kern="1200" dirty="0"/>
        </a:p>
      </dsp:txBody>
      <dsp:txXfrm>
        <a:off x="2755634" y="1743596"/>
        <a:ext cx="1597327" cy="99177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3580D5-499B-47E5-A34C-9C107587F4EF}">
      <dsp:nvSpPr>
        <dsp:cNvPr id="0" name=""/>
        <dsp:cNvSpPr/>
      </dsp:nvSpPr>
      <dsp:spPr>
        <a:xfrm>
          <a:off x="1887140" y="496"/>
          <a:ext cx="2321718" cy="116085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900" kern="1200" dirty="0" smtClean="0"/>
            <a:t>Instituição oficial não judiciária com autonomia funcional</a:t>
          </a:r>
          <a:endParaRPr lang="pt-PT" sz="1900" kern="1200" dirty="0"/>
        </a:p>
      </dsp:txBody>
      <dsp:txXfrm>
        <a:off x="1921140" y="34496"/>
        <a:ext cx="2253718" cy="1092859"/>
      </dsp:txXfrm>
    </dsp:sp>
    <dsp:sp modelId="{FD7E2610-24F2-45E2-B7D7-55C1036FD20D}">
      <dsp:nvSpPr>
        <dsp:cNvPr id="0" name=""/>
        <dsp:cNvSpPr/>
      </dsp:nvSpPr>
      <dsp:spPr>
        <a:xfrm>
          <a:off x="2119312" y="1161355"/>
          <a:ext cx="232171" cy="87064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70644"/>
              </a:lnTo>
              <a:lnTo>
                <a:pt x="232171" y="87064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CE4EA1-6B5B-4E1C-BA23-CFA680915E27}">
      <dsp:nvSpPr>
        <dsp:cNvPr id="0" name=""/>
        <dsp:cNvSpPr/>
      </dsp:nvSpPr>
      <dsp:spPr>
        <a:xfrm>
          <a:off x="2351484" y="1451570"/>
          <a:ext cx="1857374" cy="11608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kern="1200" dirty="0" smtClean="0"/>
            <a:t>Promover os Direitos da Criança e Jovem</a:t>
          </a:r>
          <a:endParaRPr lang="pt-PT" sz="1200" kern="1200" dirty="0"/>
        </a:p>
      </dsp:txBody>
      <dsp:txXfrm>
        <a:off x="2385484" y="1485570"/>
        <a:ext cx="1789374" cy="1092859"/>
      </dsp:txXfrm>
    </dsp:sp>
    <dsp:sp modelId="{A201C880-CCBA-43BF-B9F8-D435D6E27A67}">
      <dsp:nvSpPr>
        <dsp:cNvPr id="0" name=""/>
        <dsp:cNvSpPr/>
      </dsp:nvSpPr>
      <dsp:spPr>
        <a:xfrm>
          <a:off x="2119312" y="1161355"/>
          <a:ext cx="232171" cy="23217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21718"/>
              </a:lnTo>
              <a:lnTo>
                <a:pt x="232171" y="2321718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E567C1-6458-4946-8548-5C314D597939}">
      <dsp:nvSpPr>
        <dsp:cNvPr id="0" name=""/>
        <dsp:cNvSpPr/>
      </dsp:nvSpPr>
      <dsp:spPr>
        <a:xfrm>
          <a:off x="2351484" y="2902644"/>
          <a:ext cx="1857374" cy="116085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5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200" kern="1200" dirty="0" smtClean="0"/>
            <a:t>Prevenir ou pôr termo a situações que possam </a:t>
          </a:r>
          <a:r>
            <a:rPr lang="pt-PT" sz="1200" kern="1200" dirty="0" err="1" smtClean="0"/>
            <a:t>afetar</a:t>
          </a:r>
          <a:r>
            <a:rPr lang="pt-PT" sz="1200" kern="1200" dirty="0" smtClean="0"/>
            <a:t> a sua segurança, saúde, formação, educação ou desenvolvimento integral</a:t>
          </a:r>
          <a:endParaRPr lang="pt-PT" sz="1200" kern="1200" dirty="0"/>
        </a:p>
      </dsp:txBody>
      <dsp:txXfrm>
        <a:off x="2385484" y="2936644"/>
        <a:ext cx="1789374" cy="10928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9984C0-3C0A-4430-A3EC-B425AA156045}">
      <dsp:nvSpPr>
        <dsp:cNvPr id="0" name=""/>
        <dsp:cNvSpPr/>
      </dsp:nvSpPr>
      <dsp:spPr>
        <a:xfrm>
          <a:off x="0" y="188912"/>
          <a:ext cx="6096000" cy="702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3000" kern="1200" dirty="0" smtClean="0"/>
            <a:t>Medidas em Meio Natural de vida</a:t>
          </a:r>
          <a:endParaRPr lang="pt-PT" sz="3000" kern="1200" dirty="0"/>
        </a:p>
      </dsp:txBody>
      <dsp:txXfrm>
        <a:off x="34269" y="223181"/>
        <a:ext cx="6027462" cy="633462"/>
      </dsp:txXfrm>
    </dsp:sp>
    <dsp:sp modelId="{2B3A3992-0122-4E96-83DF-7966EBC559CB}">
      <dsp:nvSpPr>
        <dsp:cNvPr id="0" name=""/>
        <dsp:cNvSpPr/>
      </dsp:nvSpPr>
      <dsp:spPr>
        <a:xfrm>
          <a:off x="0" y="890912"/>
          <a:ext cx="6096000" cy="1521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PT" sz="2300" kern="1200" smtClean="0"/>
            <a:t>Apoio junto aos pais</a:t>
          </a:r>
          <a:endParaRPr lang="pt-PT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PT" sz="2300" kern="1200" dirty="0" smtClean="0"/>
            <a:t>Apoio junto a outro familiar</a:t>
          </a:r>
          <a:endParaRPr lang="pt-PT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PT" sz="2300" kern="1200" smtClean="0"/>
            <a:t>Confiança a pessoa idónea</a:t>
          </a:r>
          <a:endParaRPr lang="pt-PT" sz="2300" kern="120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PT" sz="2300" kern="1200" smtClean="0"/>
            <a:t>Apoio para a autonomia de vida</a:t>
          </a:r>
          <a:endParaRPr lang="pt-PT" sz="2300" kern="1200"/>
        </a:p>
      </dsp:txBody>
      <dsp:txXfrm>
        <a:off x="0" y="890912"/>
        <a:ext cx="6096000" cy="1521450"/>
      </dsp:txXfrm>
    </dsp:sp>
    <dsp:sp modelId="{19B08F9C-3EF7-47C2-BBC5-85CB871997BE}">
      <dsp:nvSpPr>
        <dsp:cNvPr id="0" name=""/>
        <dsp:cNvSpPr/>
      </dsp:nvSpPr>
      <dsp:spPr>
        <a:xfrm>
          <a:off x="0" y="2412362"/>
          <a:ext cx="6096000" cy="702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3000" kern="1200" dirty="0" smtClean="0"/>
            <a:t>Medidas de colocação</a:t>
          </a:r>
          <a:endParaRPr lang="pt-PT" sz="3000" kern="1200" dirty="0"/>
        </a:p>
      </dsp:txBody>
      <dsp:txXfrm>
        <a:off x="34269" y="2446631"/>
        <a:ext cx="6027462" cy="633462"/>
      </dsp:txXfrm>
    </dsp:sp>
    <dsp:sp modelId="{93F2A1F8-7AAF-4EB4-9762-A0376D48CD80}">
      <dsp:nvSpPr>
        <dsp:cNvPr id="0" name=""/>
        <dsp:cNvSpPr/>
      </dsp:nvSpPr>
      <dsp:spPr>
        <a:xfrm>
          <a:off x="0" y="3114362"/>
          <a:ext cx="6096000" cy="760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3548" tIns="38100" rIns="213360" bIns="38100" numCol="1" spcCol="1270" anchor="t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PT" sz="2300" kern="1200" dirty="0" smtClean="0"/>
            <a:t>Acolhimento familiar</a:t>
          </a:r>
          <a:endParaRPr lang="pt-PT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pt-PT" sz="2300" kern="1200" dirty="0" smtClean="0"/>
            <a:t>Acolhimento em instituição</a:t>
          </a:r>
          <a:endParaRPr lang="pt-PT" sz="2300" kern="1200" dirty="0"/>
        </a:p>
      </dsp:txBody>
      <dsp:txXfrm>
        <a:off x="0" y="3114362"/>
        <a:ext cx="6096000" cy="7607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422048-49C3-42CF-84D8-BD29268C7488}" type="datetimeFigureOut">
              <a:rPr lang="pt-PT" smtClean="0"/>
              <a:t>04-11-2015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C500C-EFE2-4A0F-9925-C29B97E94C8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013139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7C500C-EFE2-4A0F-9925-C29B97E94C8A}" type="slidenum">
              <a:rPr lang="pt-PT" smtClean="0"/>
              <a:t>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5465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94481-4A1C-4214-978A-7E903F764311}" type="datetime1">
              <a:rPr lang="pt-PT" smtClean="0"/>
              <a:t>04-11-2015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9D97A-0BE1-4165-92E6-CC89B8A9BE04}" type="datetime1">
              <a:rPr lang="pt-PT" smtClean="0"/>
              <a:t>04-11-2015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7571A-3349-45AD-9DD6-49C712406DD9}" type="datetime1">
              <a:rPr lang="pt-PT" smtClean="0"/>
              <a:t>04-11-2015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993F38-0E05-42A8-8815-4D7CB1510CB4}" type="datetime1">
              <a:rPr lang="pt-PT" smtClean="0"/>
              <a:t>04-11-2015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D2C0CE-BD89-47EF-B6B7-63E040710C09}" type="datetime1">
              <a:rPr lang="pt-PT" smtClean="0"/>
              <a:t>04-11-2015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AF5C9-A213-4711-BE08-E23E91299144}" type="datetime1">
              <a:rPr lang="pt-PT" smtClean="0"/>
              <a:t>04-11-2015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6EFF9-74F5-4168-9D39-DC424581FE50}" type="datetime1">
              <a:rPr lang="pt-PT" smtClean="0"/>
              <a:t>04-11-2015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81F2C-01C6-4785-A2DA-8A5B8955FA23}" type="datetime1">
              <a:rPr lang="pt-PT" smtClean="0"/>
              <a:t>04-11-2015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555942-5C53-414D-B112-19AB8B2851B1}" type="datetime1">
              <a:rPr lang="pt-PT" smtClean="0"/>
              <a:t>04-11-2015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169DA-71A0-41BB-8D7B-534EBA4E5465}" type="datetime1">
              <a:rPr lang="pt-PT" smtClean="0"/>
              <a:t>04-11-2015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58234-EB3A-4993-A88F-865C9D8EECDE}" type="datetime1">
              <a:rPr lang="pt-PT" smtClean="0"/>
              <a:t>04-11-2015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272E5E8-BF89-4DBE-B222-A34BFC311A1C}" type="datetime1">
              <a:rPr lang="pt-PT" smtClean="0"/>
              <a:t>04-11-2015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pt-PT" smtClean="0"/>
              <a:t>Doc.2 Anexo 3</a:t>
            </a: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739E177-0E4A-48D5-ABA6-D02B120BF392}" type="slidenum">
              <a:rPr lang="pt-PT" smtClean="0"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sldNum="0" hd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npcjr.pt/guias/Guia_Educacao.pdf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229" y="4908020"/>
            <a:ext cx="6336704" cy="177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ângulo 3"/>
          <p:cNvSpPr/>
          <p:nvPr/>
        </p:nvSpPr>
        <p:spPr>
          <a:xfrm>
            <a:off x="2699792" y="1379426"/>
            <a:ext cx="3710286" cy="19717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76312" y="3429000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pt-PT" sz="3600" dirty="0"/>
              <a:t>COMISSÃO DE PROTEÇÃO DE </a:t>
            </a:r>
            <a:r>
              <a:rPr lang="pt-PT" sz="4000" dirty="0"/>
              <a:t>CRIANÇAS</a:t>
            </a:r>
            <a:r>
              <a:rPr lang="pt-PT" sz="3600" dirty="0"/>
              <a:t> E JOVENS </a:t>
            </a:r>
            <a:r>
              <a:rPr lang="pt-PT" sz="3600" dirty="0" smtClean="0"/>
              <a:t> </a:t>
            </a:r>
            <a:r>
              <a:rPr lang="pt-PT" sz="3600" dirty="0"/>
              <a:t>de MIRA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869" y="1509690"/>
            <a:ext cx="3460132" cy="1711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 descr="C:\Documents and Settings\Apolo\Os meus documentos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859" y="332656"/>
            <a:ext cx="1368152" cy="9302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491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1821043594"/>
              </p:ext>
            </p:extLst>
          </p:nvPr>
        </p:nvGraphicFramePr>
        <p:xfrm>
          <a:off x="179512" y="870413"/>
          <a:ext cx="4896544" cy="27678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1563657" y="3429000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sz="14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pt-PT" sz="1400" dirty="0"/>
          </a:p>
        </p:txBody>
      </p:sp>
      <p:sp>
        <p:nvSpPr>
          <p:cNvPr id="2" name="CaixaDeTexto 1"/>
          <p:cNvSpPr txBox="1"/>
          <p:nvPr/>
        </p:nvSpPr>
        <p:spPr>
          <a:xfrm>
            <a:off x="3707903" y="332656"/>
            <a:ext cx="2016225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b="1" dirty="0" smtClean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</a:rPr>
              <a:t>CPCJ</a:t>
            </a:r>
          </a:p>
          <a:p>
            <a:pPr algn="r"/>
            <a:r>
              <a:rPr lang="pt-PT" sz="1000" b="1" dirty="0" smtClean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</a:rPr>
              <a:t> Art.12 </a:t>
            </a:r>
            <a:r>
              <a:rPr lang="pt-PT" sz="1000" b="1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</a:rPr>
              <a:t>º, nº1</a:t>
            </a:r>
          </a:p>
          <a:p>
            <a:endParaRPr lang="pt-PT" sz="1000" b="1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83568" y="4149080"/>
            <a:ext cx="784887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dirty="0" smtClean="0"/>
              <a:t>A Comissão  Restrita é composta sempre por um número  impar, nunca inferior a cinco membros que integram a Comissão Alargada (cf. art.º 20, nº1, da Lei de Proteção de Crianças e Jovens em Perigo).</a:t>
            </a:r>
          </a:p>
          <a:p>
            <a:pPr algn="just">
              <a:lnSpc>
                <a:spcPct val="150000"/>
              </a:lnSpc>
            </a:pPr>
            <a:r>
              <a:rPr lang="pt-PT" dirty="0" smtClean="0"/>
              <a:t>A Comissão deve ter uma composição interdisciplinar e interinstitucional, incluindo, sempre que possível, pessoas com formação nas áreas de serviço social, psicologia e direito, educação e saúde.</a:t>
            </a:r>
            <a:endParaRPr lang="pt-PT" dirty="0"/>
          </a:p>
        </p:txBody>
      </p: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322069787"/>
              </p:ext>
            </p:extLst>
          </p:nvPr>
        </p:nvGraphicFramePr>
        <p:xfrm>
          <a:off x="3995936" y="304947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7827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31640" y="3429001"/>
            <a:ext cx="6696744" cy="1296143"/>
          </a:xfrm>
          <a:solidFill>
            <a:srgbClr val="FFC000"/>
          </a:solidFill>
        </p:spPr>
        <p:txBody>
          <a:bodyPr/>
          <a:lstStyle/>
          <a:p>
            <a:pPr marL="0" indent="0" algn="ctr">
              <a:buNone/>
            </a:pPr>
            <a:r>
              <a:rPr lang="pt-PT" sz="1600" dirty="0" smtClean="0">
                <a:solidFill>
                  <a:schemeClr val="tx1"/>
                </a:solidFill>
                <a:effectLst/>
              </a:rPr>
              <a:t/>
            </a:r>
            <a:br>
              <a:rPr lang="pt-PT" sz="1600" dirty="0" smtClean="0">
                <a:solidFill>
                  <a:schemeClr val="tx1"/>
                </a:solidFill>
                <a:effectLst/>
              </a:rPr>
            </a:br>
            <a:r>
              <a:rPr lang="pt-PT" sz="1800" dirty="0" smtClean="0">
                <a:solidFill>
                  <a:schemeClr val="tx1"/>
                </a:solidFill>
                <a:effectLst/>
              </a:rPr>
              <a:t>RISCO</a:t>
            </a:r>
            <a:r>
              <a:rPr lang="pt-PT" sz="1800" b="0" dirty="0">
                <a:solidFill>
                  <a:schemeClr val="tx1"/>
                </a:solidFill>
                <a:effectLst/>
              </a:rPr>
              <a:t>: O indivíduo encontra-se na</a:t>
            </a:r>
            <a:br>
              <a:rPr lang="pt-PT" sz="1800" b="0" dirty="0">
                <a:solidFill>
                  <a:schemeClr val="tx1"/>
                </a:solidFill>
                <a:effectLst/>
              </a:rPr>
            </a:br>
            <a:r>
              <a:rPr lang="pt-PT" sz="1800" b="0" dirty="0">
                <a:solidFill>
                  <a:schemeClr val="tx1"/>
                </a:solidFill>
                <a:effectLst/>
              </a:rPr>
              <a:t>eminência de um perigo, </a:t>
            </a:r>
            <a:r>
              <a:rPr lang="pt-PT" sz="1800" b="0" dirty="0" smtClean="0">
                <a:solidFill>
                  <a:schemeClr val="tx1"/>
                </a:solidFill>
                <a:effectLst/>
              </a:rPr>
              <a:t/>
            </a:r>
            <a:br>
              <a:rPr lang="pt-PT" sz="1800" b="0" dirty="0" smtClean="0">
                <a:solidFill>
                  <a:schemeClr val="tx1"/>
                </a:solidFill>
                <a:effectLst/>
              </a:rPr>
            </a:br>
            <a:r>
              <a:rPr lang="pt-PT" sz="1800" b="0" dirty="0" smtClean="0">
                <a:solidFill>
                  <a:schemeClr val="tx1"/>
                </a:solidFill>
                <a:effectLst/>
              </a:rPr>
              <a:t>mas </a:t>
            </a:r>
            <a:r>
              <a:rPr lang="pt-PT" sz="1800" b="0" dirty="0">
                <a:solidFill>
                  <a:schemeClr val="tx1"/>
                </a:solidFill>
                <a:effectLst/>
              </a:rPr>
              <a:t>essa ameaça ainda não é efetiva.</a:t>
            </a:r>
            <a:br>
              <a:rPr lang="pt-PT" sz="1800" b="0" dirty="0">
                <a:solidFill>
                  <a:schemeClr val="tx1"/>
                </a:solidFill>
                <a:effectLst/>
              </a:rPr>
            </a:br>
            <a:r>
              <a:rPr lang="pt-PT" sz="1800" dirty="0" smtClean="0">
                <a:solidFill>
                  <a:schemeClr val="tx1"/>
                </a:solidFill>
                <a:effectLst/>
              </a:rPr>
              <a:t/>
            </a:r>
            <a:br>
              <a:rPr lang="pt-PT" sz="1800" dirty="0" smtClean="0">
                <a:solidFill>
                  <a:schemeClr val="tx1"/>
                </a:solidFill>
                <a:effectLst/>
              </a:rPr>
            </a:br>
            <a:endParaRPr lang="pt-PT" sz="1800" b="0" dirty="0">
              <a:solidFill>
                <a:schemeClr val="tx1"/>
              </a:solidFill>
              <a:effectLst/>
            </a:endParaRPr>
          </a:p>
        </p:txBody>
      </p:sp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899592" y="548680"/>
            <a:ext cx="7776864" cy="1584176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pt-PT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OBJETIVOS DA CPCJ</a:t>
            </a:r>
            <a:endParaRPr lang="pt-PT" sz="900" b="1" dirty="0" smtClean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 marL="45720" indent="0" algn="ctr">
              <a:lnSpc>
                <a:spcPct val="120000"/>
              </a:lnSpc>
              <a:buNone/>
            </a:pPr>
            <a:r>
              <a:rPr lang="pt-PT" sz="1800" b="1" dirty="0" smtClean="0"/>
              <a:t>Promover os direitos da criança ou jovem e prevenir ou pôr termo a situações suscetiveis  de afectar a sua segurança, saúde, formação, educação e/ou o seu desenvolvimento integral.</a:t>
            </a:r>
          </a:p>
          <a:p>
            <a:pPr marL="45720" indent="0" algn="ctr">
              <a:buNone/>
            </a:pPr>
            <a:endParaRPr lang="pt-PT" sz="16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1187624" y="2496841"/>
            <a:ext cx="72728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/>
              <a:t>Sistema de Proteção das Crianças e Jovens em Risco / Perigo</a:t>
            </a:r>
          </a:p>
          <a:p>
            <a:endParaRPr lang="pt-PT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1331640" y="4725144"/>
            <a:ext cx="6696744" cy="1200329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PT" dirty="0"/>
              <a:t/>
            </a:r>
            <a:br>
              <a:rPr lang="pt-PT" dirty="0"/>
            </a:br>
            <a:r>
              <a:rPr lang="pt-PT" dirty="0"/>
              <a:t>PERIGO: Existência de uma ameaça efetiva à existência do indivíduo.</a:t>
            </a:r>
            <a:br>
              <a:rPr lang="pt-PT" dirty="0"/>
            </a:br>
            <a:endParaRPr lang="pt-PT" dirty="0"/>
          </a:p>
        </p:txBody>
      </p:sp>
      <p:sp>
        <p:nvSpPr>
          <p:cNvPr id="6" name="Rectângulo 5"/>
          <p:cNvSpPr/>
          <p:nvPr/>
        </p:nvSpPr>
        <p:spPr>
          <a:xfrm>
            <a:off x="3301269" y="2943117"/>
            <a:ext cx="27574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000" b="1" dirty="0"/>
              <a:t>Conceitos diferentes:</a:t>
            </a:r>
          </a:p>
        </p:txBody>
      </p:sp>
    </p:spTree>
    <p:extLst>
      <p:ext uri="{BB962C8B-B14F-4D97-AF65-F5344CB8AC3E}">
        <p14:creationId xmlns:p14="http://schemas.microsoft.com/office/powerpoint/2010/main" val="1149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e Conteúdo 2"/>
          <p:cNvSpPr>
            <a:spLocks noGrp="1"/>
          </p:cNvSpPr>
          <p:nvPr>
            <p:ph sz="quarter" idx="13"/>
          </p:nvPr>
        </p:nvSpPr>
        <p:spPr>
          <a:xfrm>
            <a:off x="1143000" y="476672"/>
            <a:ext cx="6400800" cy="3729568"/>
          </a:xfrm>
        </p:spPr>
        <p:txBody>
          <a:bodyPr/>
          <a:lstStyle/>
          <a:p>
            <a:pPr marL="45720" indent="0" algn="ctr">
              <a:buNone/>
            </a:pPr>
            <a:r>
              <a:rPr lang="pt-PT" sz="3200" b="1" dirty="0">
                <a:solidFill>
                  <a:srgbClr val="0070C0"/>
                </a:solidFill>
              </a:rPr>
              <a:t>Patamares de Intervenção</a:t>
            </a:r>
          </a:p>
          <a:p>
            <a:pPr marL="45720" indent="0">
              <a:buNone/>
            </a:pPr>
            <a:endParaRPr lang="pt-PT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24744"/>
            <a:ext cx="5184576" cy="3854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268760"/>
            <a:ext cx="4896544" cy="3549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ângulo 3"/>
          <p:cNvSpPr/>
          <p:nvPr/>
        </p:nvSpPr>
        <p:spPr>
          <a:xfrm>
            <a:off x="611560" y="4978875"/>
            <a:ext cx="79928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dirty="0"/>
              <a:t>CPCJ – A sua intervenção só ocorre quando </a:t>
            </a:r>
            <a:r>
              <a:rPr lang="pt-PT" u="sng" dirty="0"/>
              <a:t>não seja possível</a:t>
            </a:r>
            <a:r>
              <a:rPr lang="pt-PT" dirty="0"/>
              <a:t> às entidades com competência em matéria de infância/ </a:t>
            </a:r>
            <a:r>
              <a:rPr lang="pt-PT" dirty="0" smtClean="0"/>
              <a:t>juventude, </a:t>
            </a:r>
            <a:r>
              <a:rPr lang="pt-PT" dirty="0" err="1"/>
              <a:t>atuar</a:t>
            </a:r>
            <a:r>
              <a:rPr lang="pt-PT" dirty="0"/>
              <a:t> de forma adequada e suficiente a remover o perigo em que se </a:t>
            </a:r>
            <a:r>
              <a:rPr lang="pt-PT" dirty="0" smtClean="0"/>
              <a:t>encontram.</a:t>
            </a:r>
          </a:p>
          <a:p>
            <a:pPr algn="r">
              <a:lnSpc>
                <a:spcPct val="150000"/>
              </a:lnSpc>
            </a:pPr>
            <a:r>
              <a:rPr lang="pt-PT" dirty="0" smtClean="0"/>
              <a:t> </a:t>
            </a:r>
            <a:r>
              <a:rPr lang="pt-PT" dirty="0"/>
              <a:t>( </a:t>
            </a:r>
            <a:r>
              <a:rPr lang="pt-PT" dirty="0" smtClean="0"/>
              <a:t>art.º 8 </a:t>
            </a:r>
            <a:r>
              <a:rPr lang="pt-PT" dirty="0"/>
              <a:t>da LPCJP).</a:t>
            </a:r>
          </a:p>
        </p:txBody>
      </p:sp>
    </p:spTree>
    <p:extLst>
      <p:ext uri="{BB962C8B-B14F-4D97-AF65-F5344CB8AC3E}">
        <p14:creationId xmlns:p14="http://schemas.microsoft.com/office/powerpoint/2010/main" val="356715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75656" y="404664"/>
            <a:ext cx="6192687" cy="998984"/>
          </a:xfrm>
        </p:spPr>
        <p:txBody>
          <a:bodyPr/>
          <a:lstStyle/>
          <a:p>
            <a:pPr marL="0" indent="0" algn="ctr">
              <a:buNone/>
            </a:pPr>
            <a:r>
              <a:rPr lang="pt-PT" sz="24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Tipologia das Situações de Perigo para a Criança/ Jovem </a:t>
            </a:r>
            <a:endParaRPr lang="pt-PT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75452" y="4213994"/>
            <a:ext cx="796764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dirty="0" smtClean="0"/>
              <a:t>Negligência;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dirty="0" smtClean="0"/>
              <a:t>Abandono Escolar;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dirty="0" smtClean="0"/>
              <a:t>Prostituição infantil;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dirty="0" smtClean="0"/>
              <a:t>Pornografia infantil;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dirty="0" smtClean="0"/>
              <a:t>Exercício abusivo de autoridade;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dirty="0" smtClean="0"/>
              <a:t>Mendicidade;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dirty="0" smtClean="0"/>
              <a:t>Exposição a modelos de comportamento desviante;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pt-PT" dirty="0" smtClean="0"/>
              <a:t>Corrupção de menores;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PT" dirty="0" smtClean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PT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pt-PT" dirty="0"/>
          </a:p>
        </p:txBody>
      </p:sp>
      <p:sp>
        <p:nvSpPr>
          <p:cNvPr id="5" name="Rectângulo 4"/>
          <p:cNvSpPr/>
          <p:nvPr/>
        </p:nvSpPr>
        <p:spPr>
          <a:xfrm>
            <a:off x="669713" y="1340768"/>
            <a:ext cx="756084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dirty="0"/>
              <a:t>Está abandonada ou vive entregue a si própria;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dirty="0"/>
              <a:t> Sofre maus </a:t>
            </a:r>
            <a:r>
              <a:rPr lang="pt-PT" dirty="0" err="1"/>
              <a:t>tratos</a:t>
            </a:r>
            <a:r>
              <a:rPr lang="pt-PT" dirty="0"/>
              <a:t> físicos ou psíquicos;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dirty="0"/>
              <a:t> É vítima de abusos sexuais;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dirty="0"/>
              <a:t> Está sujeita à falta de cuidados ou de </a:t>
            </a:r>
            <a:r>
              <a:rPr lang="pt-PT" dirty="0" err="1"/>
              <a:t>afetos</a:t>
            </a:r>
            <a:r>
              <a:rPr lang="pt-PT" dirty="0"/>
              <a:t>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dirty="0"/>
              <a:t>  Quando exerce </a:t>
            </a:r>
            <a:r>
              <a:rPr lang="pt-PT" dirty="0" err="1"/>
              <a:t>atividades</a:t>
            </a:r>
            <a:r>
              <a:rPr lang="pt-PT" dirty="0"/>
              <a:t> ou trabalhos excessivos/inadequados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dirty="0"/>
              <a:t> Está sujeita a comportamentos que </a:t>
            </a:r>
            <a:r>
              <a:rPr lang="pt-PT" dirty="0" err="1"/>
              <a:t>afetem</a:t>
            </a:r>
            <a:r>
              <a:rPr lang="pt-PT" dirty="0"/>
              <a:t> gravemente a sua </a:t>
            </a:r>
            <a:r>
              <a:rPr lang="pt-PT" dirty="0" smtClean="0"/>
              <a:t> </a:t>
            </a:r>
            <a:r>
              <a:rPr lang="pt-PT" dirty="0"/>
              <a:t>segurança/equilíbrio emocional;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pt-PT" dirty="0" smtClean="0"/>
              <a:t> Comportamentos/</a:t>
            </a:r>
            <a:r>
              <a:rPr lang="pt-PT" dirty="0" err="1" smtClean="0"/>
              <a:t>atividades</a:t>
            </a:r>
            <a:r>
              <a:rPr lang="pt-PT" dirty="0" smtClean="0"/>
              <a:t>/consumos que </a:t>
            </a:r>
            <a:r>
              <a:rPr lang="pt-PT" dirty="0" err="1" smtClean="0"/>
              <a:t>afetem</a:t>
            </a:r>
            <a:r>
              <a:rPr lang="pt-PT" dirty="0" smtClean="0"/>
              <a:t>  a sua saúde,  segurança, formação, educação ou desenvolvimento.</a:t>
            </a:r>
          </a:p>
          <a:p>
            <a:endParaRPr lang="pt-PT" sz="800" dirty="0"/>
          </a:p>
          <a:p>
            <a:r>
              <a:rPr lang="pt-PT" sz="2000" u="sng" dirty="0" smtClean="0"/>
              <a:t>Outras </a:t>
            </a:r>
            <a:r>
              <a:rPr lang="pt-PT" sz="2000" u="sng" dirty="0"/>
              <a:t>situações de </a:t>
            </a:r>
            <a:r>
              <a:rPr lang="pt-PT" sz="2000" u="sng" dirty="0" smtClean="0"/>
              <a:t>perigo:</a:t>
            </a:r>
            <a:r>
              <a:rPr lang="pt-PT" sz="2000" dirty="0" smtClean="0"/>
              <a:t>                          (</a:t>
            </a:r>
            <a:r>
              <a:rPr lang="pt-PT" sz="1400" dirty="0" smtClean="0"/>
              <a:t>cf. o </a:t>
            </a:r>
            <a:r>
              <a:rPr lang="pt-PT" sz="1400" dirty="0" err="1" smtClean="0"/>
              <a:t>Art</a:t>
            </a:r>
            <a:r>
              <a:rPr lang="pt-PT" sz="1400" dirty="0" smtClean="0"/>
              <a:t>. 3º, nº2 da LPCJP)</a:t>
            </a:r>
          </a:p>
          <a:p>
            <a:endParaRPr lang="pt-PT" sz="2000" u="sng" dirty="0" smtClean="0"/>
          </a:p>
          <a:p>
            <a:r>
              <a:rPr lang="pt-PT" dirty="0" smtClean="0"/>
              <a:t>                                                                    </a:t>
            </a:r>
            <a:endParaRPr lang="pt-P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302378"/>
            <a:ext cx="1911102" cy="233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074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200800" cy="720080"/>
          </a:xfrm>
        </p:spPr>
        <p:txBody>
          <a:bodyPr/>
          <a:lstStyle/>
          <a:p>
            <a:pPr marL="0" indent="0" algn="just">
              <a:buNone/>
            </a:pPr>
            <a:r>
              <a:rPr lang="pt-PT" sz="2400" dirty="0" smtClean="0">
                <a:latin typeface="Arial Black" panose="020B0A04020102020204" pitchFamily="34" charset="0"/>
              </a:rPr>
              <a:t>PROCEDIMENTOS PARA A SINALIZAÇÃO</a:t>
            </a:r>
            <a:endParaRPr lang="pt-PT" sz="2400" dirty="0">
              <a:latin typeface="Arial Black" panose="020B0A04020102020204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1124744"/>
            <a:ext cx="7344816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89" t="5834" r="4554" b="7035"/>
          <a:stretch/>
        </p:blipFill>
        <p:spPr bwMode="auto">
          <a:xfrm>
            <a:off x="1187624" y="1412776"/>
            <a:ext cx="6726235" cy="485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 smtClean="0"/>
              <a:t>Doc.2 Anexo 3</a:t>
            </a: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7201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03648" y="548680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t-PT" sz="3200" dirty="0" smtClean="0">
                <a:solidFill>
                  <a:srgbClr val="0070C0"/>
                </a:solidFill>
              </a:rPr>
              <a:t>Como intervém a CPCJ</a:t>
            </a:r>
            <a:endParaRPr lang="pt-PT" sz="3200" dirty="0">
              <a:solidFill>
                <a:srgbClr val="0070C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755576" y="1628800"/>
            <a:ext cx="7416824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PT" dirty="0"/>
              <a:t>Por sua própria iniciativa ou mediante participação verbal (por telefone ou presencial na sede da comissão )ou escrita(por correio ou email) de qualquer pessoa ou organismo público ou </a:t>
            </a:r>
            <a:r>
              <a:rPr lang="pt-PT" dirty="0" smtClean="0"/>
              <a:t>privado;</a:t>
            </a:r>
          </a:p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pt-PT" dirty="0" smtClean="0"/>
              <a:t>Pela escola por sinalização de um elemento do corpo Docente (DT. /Professor) através de documento próprio,  ou elemento da escola Não Docente;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PT" dirty="0" smtClean="0"/>
              <a:t>Assumido ou através do anonimato;</a:t>
            </a:r>
            <a:endParaRPr lang="pt-P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600663"/>
            <a:ext cx="3068649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129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18" y="332656"/>
            <a:ext cx="8545554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60" t="5709" r="3532" b="6129"/>
          <a:stretch/>
        </p:blipFill>
        <p:spPr bwMode="auto">
          <a:xfrm>
            <a:off x="539552" y="507680"/>
            <a:ext cx="8065577" cy="57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5917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467544" y="476672"/>
            <a:ext cx="8208912" cy="59046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9" t="7155" r="1693" b="6577"/>
          <a:stretch/>
        </p:blipFill>
        <p:spPr bwMode="auto">
          <a:xfrm>
            <a:off x="629932" y="654952"/>
            <a:ext cx="7884135" cy="5548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>
          <a:xfrm>
            <a:off x="5323655" y="37774"/>
            <a:ext cx="3352801" cy="365125"/>
          </a:xfrm>
        </p:spPr>
        <p:txBody>
          <a:bodyPr/>
          <a:lstStyle/>
          <a:p>
            <a:pPr algn="r"/>
            <a:r>
              <a:rPr lang="pt-PT" dirty="0" smtClean="0"/>
              <a:t>Doc.2 Anexo 3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5853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59632" y="69269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t-PT" sz="3200" dirty="0">
                <a:solidFill>
                  <a:srgbClr val="0070C0"/>
                </a:solidFill>
              </a:rPr>
              <a:t>Medidas de Promoção e Proteção </a:t>
            </a:r>
            <a:br>
              <a:rPr lang="pt-PT" sz="3200" dirty="0">
                <a:solidFill>
                  <a:srgbClr val="0070C0"/>
                </a:solidFill>
              </a:rPr>
            </a:br>
            <a:r>
              <a:rPr lang="pt-PT" sz="3200" dirty="0">
                <a:solidFill>
                  <a:srgbClr val="0070C0"/>
                </a:solidFill>
              </a:rPr>
              <a:t>a aplicar</a:t>
            </a:r>
            <a:r>
              <a:rPr lang="pt-PT" dirty="0"/>
              <a:t/>
            </a:r>
            <a:br>
              <a:rPr lang="pt-PT" dirty="0"/>
            </a:br>
            <a:endParaRPr lang="pt-PT" dirty="0"/>
          </a:p>
        </p:txBody>
      </p:sp>
      <p:graphicFrame>
        <p:nvGraphicFramePr>
          <p:cNvPr id="10" name="Diagrama 9"/>
          <p:cNvGraphicFramePr/>
          <p:nvPr>
            <p:extLst>
              <p:ext uri="{D42A27DB-BD31-4B8C-83A1-F6EECF244321}">
                <p14:modId xmlns:p14="http://schemas.microsoft.com/office/powerpoint/2010/main" val="1725690737"/>
              </p:ext>
            </p:extLst>
          </p:nvPr>
        </p:nvGraphicFramePr>
        <p:xfrm>
          <a:off x="1691680" y="206084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1981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59632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t-PT" sz="2800" dirty="0">
                <a:solidFill>
                  <a:srgbClr val="0070C0"/>
                </a:solidFill>
                <a:latin typeface="Arial Black" panose="020B0A04020102020204" pitchFamily="34" charset="0"/>
              </a:rPr>
              <a:t>Funções do Representante do </a:t>
            </a:r>
            <a:br>
              <a:rPr lang="pt-PT" sz="2800" dirty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PT" sz="2800" dirty="0">
                <a:solidFill>
                  <a:srgbClr val="0070C0"/>
                </a:solidFill>
                <a:latin typeface="Arial Black" panose="020B0A04020102020204" pitchFamily="34" charset="0"/>
              </a:rPr>
              <a:t>MEC nas Comissões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112" y="1556792"/>
            <a:ext cx="7851775" cy="500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641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pt-PT" sz="2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Funções do Representante do </a:t>
            </a:r>
            <a:br>
              <a:rPr lang="pt-PT" sz="2800" dirty="0" smtClean="0">
                <a:solidFill>
                  <a:srgbClr val="0070C0"/>
                </a:solidFill>
                <a:latin typeface="Arial Black" panose="020B0A04020102020204" pitchFamily="34" charset="0"/>
              </a:rPr>
            </a:br>
            <a:r>
              <a:rPr lang="pt-PT" sz="2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MEC nas Comissões, (</a:t>
            </a:r>
            <a:r>
              <a:rPr lang="pt-PT" sz="2800" dirty="0" err="1" smtClean="0">
                <a:solidFill>
                  <a:srgbClr val="0070C0"/>
                </a:solidFill>
                <a:latin typeface="Arial Black" panose="020B0A04020102020204" pitchFamily="34" charset="0"/>
              </a:rPr>
              <a:t>cont</a:t>
            </a:r>
            <a:r>
              <a:rPr lang="pt-PT" sz="28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.)</a:t>
            </a:r>
            <a:endParaRPr lang="pt-PT" sz="28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484784"/>
            <a:ext cx="7924800" cy="471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043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93" t="8135" r="36080" b="18848"/>
          <a:stretch/>
        </p:blipFill>
        <p:spPr bwMode="auto">
          <a:xfrm>
            <a:off x="3181788" y="1268760"/>
            <a:ext cx="3168352" cy="4450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ângulo 4"/>
          <p:cNvSpPr/>
          <p:nvPr/>
        </p:nvSpPr>
        <p:spPr>
          <a:xfrm>
            <a:off x="628150" y="5381876"/>
            <a:ext cx="813690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PT" sz="2800" dirty="0" smtClean="0">
              <a:hlinkClick r:id="rId3"/>
            </a:endParaRPr>
          </a:p>
          <a:p>
            <a:r>
              <a:rPr lang="pt-PT" sz="2400" dirty="0" smtClean="0">
                <a:hlinkClick r:id="rId3"/>
              </a:rPr>
              <a:t>http</a:t>
            </a:r>
            <a:r>
              <a:rPr lang="pt-PT" sz="2400" dirty="0">
                <a:hlinkClick r:id="rId3"/>
              </a:rPr>
              <a:t>://www.cnpcjr.pt/%</a:t>
            </a:r>
            <a:r>
              <a:rPr lang="pt-PT" sz="2400" dirty="0" smtClean="0">
                <a:hlinkClick r:id="rId3"/>
              </a:rPr>
              <a:t>5Cguias%5CGuia_Educacao.pdf</a:t>
            </a:r>
            <a:endParaRPr lang="pt-PT" sz="2400" dirty="0" smtClean="0"/>
          </a:p>
          <a:p>
            <a:endParaRPr lang="pt-PT" dirty="0"/>
          </a:p>
        </p:txBody>
      </p:sp>
      <p:sp>
        <p:nvSpPr>
          <p:cNvPr id="7" name="CaixaDeTexto 6"/>
          <p:cNvSpPr txBox="1"/>
          <p:nvPr/>
        </p:nvSpPr>
        <p:spPr>
          <a:xfrm>
            <a:off x="495164" y="320270"/>
            <a:ext cx="80648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dirty="0" smtClean="0">
                <a:solidFill>
                  <a:schemeClr val="accent1"/>
                </a:solidFill>
              </a:rPr>
              <a:t>Divulgação  do Documento  </a:t>
            </a:r>
          </a:p>
          <a:p>
            <a:pPr algn="ctr"/>
            <a:r>
              <a:rPr lang="pt-PT" sz="2800" dirty="0" smtClean="0">
                <a:solidFill>
                  <a:schemeClr val="accent1"/>
                </a:solidFill>
              </a:rPr>
              <a:t>  Guia de Orientações  </a:t>
            </a:r>
            <a:endParaRPr lang="pt-PT" sz="2800" dirty="0">
              <a:solidFill>
                <a:schemeClr val="accent1"/>
              </a:solidFill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28150" y="5229200"/>
            <a:ext cx="17116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 smtClean="0">
                <a:solidFill>
                  <a:schemeClr val="accent1"/>
                </a:solidFill>
              </a:rPr>
              <a:t>Link :</a:t>
            </a:r>
            <a:endParaRPr lang="pt-PT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03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899592" y="1400526"/>
            <a:ext cx="7344816" cy="3528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5" b="46014"/>
          <a:stretch/>
        </p:blipFill>
        <p:spPr bwMode="auto">
          <a:xfrm>
            <a:off x="1260170" y="1723849"/>
            <a:ext cx="6684185" cy="28817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2368990" y="5351232"/>
            <a:ext cx="44665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PT" dirty="0" smtClean="0">
                <a:solidFill>
                  <a:srgbClr val="0070C0"/>
                </a:solidFill>
              </a:rPr>
              <a:t>Trabalho realizado por: Célia Belo Silva </a:t>
            </a:r>
            <a:endParaRPr lang="pt-PT" dirty="0">
              <a:solidFill>
                <a:srgbClr val="0070C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412" y="5877272"/>
            <a:ext cx="1458312" cy="721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37712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rbilhão">
  <a:themeElements>
    <a:clrScheme name="Turbilhão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Turbilhão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urbilhão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614</TotalTime>
  <Words>502</Words>
  <Application>Microsoft Office PowerPoint</Application>
  <PresentationFormat>Apresentação no Ecrã (4:3)</PresentationFormat>
  <Paragraphs>66</Paragraphs>
  <Slides>14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14</vt:i4>
      </vt:variant>
    </vt:vector>
  </HeadingPairs>
  <TitlesOfParts>
    <vt:vector size="15" baseType="lpstr">
      <vt:lpstr>Turbilhão</vt:lpstr>
      <vt:lpstr>COMISSÃO DE PROTEÇÃO DE CRIANÇAS E JOVENS  de MIRA</vt:lpstr>
      <vt:lpstr>Apresentação do PowerPoint</vt:lpstr>
      <vt:lpstr> RISCO: O indivíduo encontra-se na eminência de um perigo,  mas essa ameaça ainda não é efetiva.  </vt:lpstr>
      <vt:lpstr>Apresentação do PowerPoint</vt:lpstr>
      <vt:lpstr>Tipologia das Situações de Perigo para a Criança/ Jovem </vt:lpstr>
      <vt:lpstr>PROCEDIMENTOS PARA A SINALIZAÇÃO</vt:lpstr>
      <vt:lpstr>Como intervém a CPCJ</vt:lpstr>
      <vt:lpstr>Apresentação do PowerPoint</vt:lpstr>
      <vt:lpstr>Apresentação do PowerPoint</vt:lpstr>
      <vt:lpstr>Medidas de Promoção e Proteção  a aplicar </vt:lpstr>
      <vt:lpstr>Funções do Representante do  MEC nas Comissões</vt:lpstr>
      <vt:lpstr>Funções do Representante do  MEC nas Comissões, (cont.)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COMISSÃO DE PROTEÇÃO DE CRIANÇAS E JOVENS  de MIRA</dc:title>
  <dc:creator>Acer</dc:creator>
  <cp:lastModifiedBy>Acer</cp:lastModifiedBy>
  <cp:revision>51</cp:revision>
  <dcterms:created xsi:type="dcterms:W3CDTF">2015-07-02T14:46:39Z</dcterms:created>
  <dcterms:modified xsi:type="dcterms:W3CDTF">2015-11-04T11:11:21Z</dcterms:modified>
</cp:coreProperties>
</file>