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47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88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6" r:id="rId72"/>
    <p:sldId id="325" r:id="rId73"/>
    <p:sldId id="327" r:id="rId74"/>
    <p:sldId id="328" r:id="rId75"/>
    <p:sldId id="329" r:id="rId76"/>
    <p:sldId id="330" r:id="rId77"/>
    <p:sldId id="331" r:id="rId78"/>
    <p:sldId id="336" r:id="rId79"/>
    <p:sldId id="337" r:id="rId80"/>
    <p:sldId id="338" r:id="rId81"/>
    <p:sldId id="339" r:id="rId82"/>
    <p:sldId id="332" r:id="rId83"/>
    <p:sldId id="333" r:id="rId84"/>
    <p:sldId id="340" r:id="rId85"/>
    <p:sldId id="341" r:id="rId86"/>
    <p:sldId id="342" r:id="rId87"/>
    <p:sldId id="335" r:id="rId88"/>
    <p:sldId id="334" r:id="rId89"/>
    <p:sldId id="343" r:id="rId90"/>
    <p:sldId id="344" r:id="rId91"/>
    <p:sldId id="345" r:id="rId92"/>
    <p:sldId id="346" r:id="rId93"/>
  </p:sldIdLst>
  <p:sldSz cx="6858000" cy="9144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712" autoAdjust="0"/>
  </p:normalViewPr>
  <p:slideViewPr>
    <p:cSldViewPr>
      <p:cViewPr>
        <p:scale>
          <a:sx n="100" d="100"/>
          <a:sy n="100" d="100"/>
        </p:scale>
        <p:origin x="2144" y="1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2930" y="0"/>
            <a:ext cx="5657850" cy="40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4267200"/>
            <a:ext cx="5657850" cy="2032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6299200"/>
            <a:ext cx="5143500" cy="13208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2C76-92EF-4366-BDAA-0893BF9BA229}" type="datetimeFigureOut">
              <a:rPr lang="pt-PT" smtClean="0"/>
              <a:t>30/05/17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DCF7-CDED-4783-9F60-15719DF4C9F8}" type="slidenum">
              <a:rPr lang="pt-PT" smtClean="0"/>
              <a:t>‹n.º›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429250" cy="5181600"/>
          </a:xfrm>
        </p:spPr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2C76-92EF-4366-BDAA-0893BF9BA229}" type="datetimeFigureOut">
              <a:rPr lang="pt-PT" smtClean="0"/>
              <a:t>30/05/17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DCF7-CDED-4783-9F60-15719DF4C9F8}" type="slidenum">
              <a:rPr lang="pt-PT" smtClean="0"/>
              <a:t>‹n.º›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914402"/>
            <a:ext cx="1371600" cy="7213599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100" y="914401"/>
            <a:ext cx="4286250" cy="6502400"/>
          </a:xfrm>
        </p:spPr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2C76-92EF-4366-BDAA-0893BF9BA229}" type="datetimeFigureOut">
              <a:rPr lang="pt-PT" smtClean="0"/>
              <a:t>30/05/17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DCF7-CDED-4783-9F60-15719DF4C9F8}" type="slidenum">
              <a:rPr lang="pt-PT" smtClean="0"/>
              <a:t>‹n.º›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2C76-92EF-4366-BDAA-0893BF9BA229}" type="datetimeFigureOut">
              <a:rPr lang="pt-PT" smtClean="0"/>
              <a:t>30/05/17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DCF7-CDED-4783-9F60-15719DF4C9F8}" type="slidenum">
              <a:rPr lang="pt-PT" smtClean="0"/>
              <a:t>‹n.º›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2930" y="0"/>
            <a:ext cx="5657850" cy="40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368800"/>
            <a:ext cx="5657850" cy="22352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6604000"/>
            <a:ext cx="5143500" cy="1219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2C76-92EF-4366-BDAA-0893BF9BA229}" type="datetimeFigureOut">
              <a:rPr lang="pt-PT" smtClean="0"/>
              <a:t>30/05/17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DCF7-CDED-4783-9F60-15719DF4C9F8}" type="slidenum">
              <a:rPr lang="pt-PT" smtClean="0"/>
              <a:t>‹n.º›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12801"/>
            <a:ext cx="2743200" cy="5023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812801"/>
            <a:ext cx="2743200" cy="5023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2C76-92EF-4366-BDAA-0893BF9BA229}" type="datetimeFigureOut">
              <a:rPr lang="pt-PT" smtClean="0"/>
              <a:t>30/05/17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DCF7-CDED-4783-9F60-15719DF4C9F8}" type="slidenum">
              <a:rPr lang="pt-PT" smtClean="0"/>
              <a:t>‹n.º›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14" y="812800"/>
            <a:ext cx="2743200" cy="85301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14" y="1772352"/>
            <a:ext cx="2743200" cy="4064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864" y="812800"/>
            <a:ext cx="2743200" cy="85301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64" y="1772352"/>
            <a:ext cx="2743200" cy="4064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2C76-92EF-4366-BDAA-0893BF9BA229}" type="datetimeFigureOut">
              <a:rPr lang="pt-PT" smtClean="0"/>
              <a:t>30/05/17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DCF7-CDED-4783-9F60-15719DF4C9F8}" type="slidenum">
              <a:rPr lang="pt-PT" smtClean="0"/>
              <a:t>‹n.º›</a:t>
            </a:fld>
            <a:endParaRPr lang="pt-PT"/>
          </a:p>
        </p:txBody>
      </p:sp>
      <p:cxnSp>
        <p:nvCxnSpPr>
          <p:cNvPr id="11" name="Straight Connector 10"/>
          <p:cNvCxnSpPr/>
          <p:nvPr/>
        </p:nvCxnSpPr>
        <p:spPr>
          <a:xfrm>
            <a:off x="569214" y="1665816"/>
            <a:ext cx="27432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83864" y="1665816"/>
            <a:ext cx="2743200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2C76-92EF-4366-BDAA-0893BF9BA229}" type="datetimeFigureOut">
              <a:rPr lang="pt-PT" smtClean="0"/>
              <a:t>30/05/17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DCF7-CDED-4783-9F60-15719DF4C9F8}" type="slidenum">
              <a:rPr lang="pt-PT" smtClean="0"/>
              <a:t>‹n.º›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2C76-92EF-4366-BDAA-0893BF9BA229}" type="datetimeFigureOut">
              <a:rPr lang="pt-PT" smtClean="0"/>
              <a:t>30/05/17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DCF7-CDED-4783-9F60-15719DF4C9F8}" type="slidenum">
              <a:rPr lang="pt-PT" smtClean="0"/>
              <a:t>‹n.º›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096000"/>
            <a:ext cx="5088636" cy="21336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149" y="609600"/>
            <a:ext cx="3446201" cy="54863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609600"/>
            <a:ext cx="2005243" cy="54864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2C76-92EF-4366-BDAA-0893BF9BA229}" type="datetimeFigureOut">
              <a:rPr lang="pt-PT" smtClean="0"/>
              <a:t>30/05/17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DCF7-CDED-4783-9F60-15719DF4C9F8}" type="slidenum">
              <a:rPr lang="pt-PT" smtClean="0"/>
              <a:t>‹n.º›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46646" y="3353263"/>
            <a:ext cx="5080000" cy="119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14" y="6096000"/>
            <a:ext cx="5088636" cy="21336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2930" y="609600"/>
            <a:ext cx="5657850" cy="38608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794" y="4673600"/>
            <a:ext cx="5543550" cy="107314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2C76-92EF-4366-BDAA-0893BF9BA229}" type="datetimeFigureOut">
              <a:rPr lang="pt-PT" smtClean="0"/>
              <a:t>30/05/17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DCF7-CDED-4783-9F60-15719DF4C9F8}" type="slidenum">
              <a:rPr lang="pt-PT" smtClean="0"/>
              <a:t>‹n.º›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6096000"/>
            <a:ext cx="5086350" cy="2133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914400"/>
            <a:ext cx="5657850" cy="518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6300" y="8278369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F632C76-92EF-4366-BDAA-0893BF9BA229}" type="datetimeFigureOut">
              <a:rPr lang="pt-PT" smtClean="0"/>
              <a:t>30/05/17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8278369"/>
            <a:ext cx="365540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0" y="7583425"/>
            <a:ext cx="5715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688DCF7-CDED-4783-9F60-15719DF4C9F8}" type="slidenum">
              <a:rPr lang="pt-PT" smtClean="0"/>
              <a:t>‹n.º›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582930" y="0"/>
            <a:ext cx="5657850" cy="5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2930" y="8229600"/>
            <a:ext cx="565785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50" y="466531"/>
            <a:ext cx="5898530" cy="83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4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IMFOR-08\Pictures\Marcadores\M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16" y="1259632"/>
            <a:ext cx="53922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 smtClean="0">
                <a:latin typeface="Showcard Gothic" panose="04020904020102020604" pitchFamily="82" charset="0"/>
              </a:rPr>
              <a:t>5º C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5526" y="1331640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6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OIMFOR-08\Pictures\Marcadores\M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728" y="1521384"/>
            <a:ext cx="4867252" cy="60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IMFOR-08\Pictures\Marcadores\M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728" y="971600"/>
            <a:ext cx="4840982" cy="67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OIMFOR-08\Pictures\Marcadores\M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712" y="1475656"/>
            <a:ext cx="53514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 smtClean="0">
                <a:latin typeface="Showcard Gothic" panose="04020904020102020604" pitchFamily="82" charset="0"/>
              </a:rPr>
              <a:t>5º D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1403648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8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OIMFOR-08\Pictures\Marcadores\M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560" y="1093864"/>
            <a:ext cx="487300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OIMFOR-08\Pictures\Marcadores\M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024" y="1115616"/>
            <a:ext cx="5048768" cy="65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OIMFOR-08\Pictures\Marcadores\M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728" y="1634512"/>
            <a:ext cx="4897851" cy="56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6</a:t>
            </a:r>
            <a:r>
              <a:rPr lang="pt-PT" sz="9600" dirty="0" smtClean="0">
                <a:latin typeface="Showcard Gothic" panose="04020904020102020604" pitchFamily="82" charset="0"/>
              </a:rPr>
              <a:t>º </a:t>
            </a:r>
            <a:r>
              <a:rPr lang="pt-PT" sz="9600" dirty="0">
                <a:latin typeface="Showcard Gothic" panose="04020904020102020604" pitchFamily="82" charset="0"/>
              </a:rPr>
              <a:t>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375" y="1403648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47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8674" y="6516216"/>
            <a:ext cx="5086350" cy="2133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>
                <a:solidFill>
                  <a:schemeClr val="tx1"/>
                </a:solidFill>
                <a:latin typeface="Showcard Gothic" panose="04020904020102020604" pitchFamily="82" charset="0"/>
              </a:rPr>
              <a:t>Marcadores </a:t>
            </a:r>
            <a:r>
              <a:rPr lang="pt-PT" sz="2400" dirty="0" smtClean="0">
                <a:solidFill>
                  <a:schemeClr val="tx1"/>
                </a:solidFill>
                <a:latin typeface="Showcard Gothic" panose="04020904020102020604" pitchFamily="82" charset="0"/>
              </a:rPr>
              <a:t> de porta  representativos  </a:t>
            </a:r>
            <a:r>
              <a:rPr lang="pt-PT" sz="2400" dirty="0">
                <a:solidFill>
                  <a:schemeClr val="tx1"/>
                </a:solidFill>
                <a:latin typeface="Showcard Gothic" panose="04020904020102020604" pitchFamily="82" charset="0"/>
              </a:rPr>
              <a:t>das </a:t>
            </a:r>
            <a:r>
              <a:rPr lang="pt-PT" sz="2400" dirty="0" smtClean="0">
                <a:solidFill>
                  <a:schemeClr val="tx1"/>
                </a:solidFill>
                <a:latin typeface="Showcard Gothic" panose="04020904020102020604" pitchFamily="82" charset="0"/>
              </a:rPr>
              <a:t>turmas  e distribuídos  pelas  escolas </a:t>
            </a:r>
            <a:br>
              <a:rPr lang="pt-PT" sz="2400" dirty="0" smtClean="0">
                <a:solidFill>
                  <a:schemeClr val="tx1"/>
                </a:solidFill>
                <a:latin typeface="Showcard Gothic" panose="04020904020102020604" pitchFamily="82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Showcard Gothic" panose="04020904020102020604" pitchFamily="82" charset="0"/>
              </a:rPr>
              <a:t>E.B. 2 de Mira  e secundária </a:t>
            </a:r>
            <a:br>
              <a:rPr lang="pt-PT" sz="2400" dirty="0" smtClean="0">
                <a:solidFill>
                  <a:schemeClr val="tx1"/>
                </a:solidFill>
                <a:latin typeface="Showcard Gothic" panose="04020904020102020604" pitchFamily="82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Showcard Gothic" panose="04020904020102020604" pitchFamily="82" charset="0"/>
              </a:rPr>
              <a:t>Dr.ª maria cândida   </a:t>
            </a:r>
            <a:r>
              <a:rPr lang="pt-PT" sz="2400" dirty="0">
                <a:solidFill>
                  <a:srgbClr val="C00000"/>
                </a:solidFill>
                <a:latin typeface="Showcard Gothic" panose="04020904020102020604" pitchFamily="82" charset="0"/>
              </a:rPr>
              <a:t/>
            </a:r>
            <a:br>
              <a:rPr lang="pt-PT" sz="2400" dirty="0">
                <a:solidFill>
                  <a:srgbClr val="C00000"/>
                </a:solidFill>
                <a:latin typeface="Showcard Gothic" panose="04020904020102020604" pitchFamily="82" charset="0"/>
              </a:rPr>
            </a:br>
            <a:endParaRPr lang="pt-PT" sz="2400" dirty="0">
              <a:solidFill>
                <a:srgbClr val="C0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4" name="Rectângulo 3"/>
          <p:cNvSpPr/>
          <p:nvPr/>
        </p:nvSpPr>
        <p:spPr>
          <a:xfrm rot="5767639" flipH="1">
            <a:off x="1923464" y="2016979"/>
            <a:ext cx="3002900" cy="193086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 rot="547541">
            <a:off x="2821789" y="1974775"/>
            <a:ext cx="10801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0" dirty="0" smtClean="0">
                <a:latin typeface="Showcard Gothic" panose="04020904020102020604" pitchFamily="82" charset="0"/>
              </a:rPr>
              <a:t>?</a:t>
            </a:r>
            <a:endParaRPr lang="pt-PT" sz="13000" dirty="0">
              <a:latin typeface="Showcard Gothic" panose="04020904020102020604" pitchFamily="82" charset="0"/>
            </a:endParaRPr>
          </a:p>
        </p:txBody>
      </p:sp>
      <p:sp>
        <p:nvSpPr>
          <p:cNvPr id="8" name="Coração 7"/>
          <p:cNvSpPr/>
          <p:nvPr/>
        </p:nvSpPr>
        <p:spPr>
          <a:xfrm>
            <a:off x="2781207" y="3261146"/>
            <a:ext cx="795166" cy="5760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3966466" y="3062581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53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OIMFOR-08\Pictures\Marcadores\M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6531" y="971600"/>
            <a:ext cx="4795558" cy="67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OIMFOR-08\Pictures\Marcadores\M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12" y="1068696"/>
            <a:ext cx="49554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OIMFOR-08\Pictures\Marcadores\M2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2736" y="1391047"/>
            <a:ext cx="4748016" cy="621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6</a:t>
            </a:r>
            <a:r>
              <a:rPr lang="pt-PT" sz="9600" dirty="0" smtClean="0">
                <a:latin typeface="Showcard Gothic" panose="04020904020102020604" pitchFamily="82" charset="0"/>
              </a:rPr>
              <a:t>º B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025" y="1259632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2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OIMFOR-08\Pictures\Marcadores\M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720" y="1043608"/>
            <a:ext cx="5195437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OIMFOR-08\Pictures\Marcadores\M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1632" y="1366990"/>
            <a:ext cx="4289829" cy="62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OIMFOR-08\Pictures\Marcadores\M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760" y="1455096"/>
            <a:ext cx="43704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6</a:t>
            </a:r>
            <a:r>
              <a:rPr lang="pt-PT" sz="9600" dirty="0" smtClean="0">
                <a:latin typeface="Showcard Gothic" panose="04020904020102020604" pitchFamily="82" charset="0"/>
              </a:rPr>
              <a:t>º C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1" y="1331640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9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IMFOR-08\Pictures\Marcadores\M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4744" y="1043608"/>
            <a:ext cx="4364669" cy="654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IMFOR-08\Pictures\Marcadores\M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12" y="1475656"/>
            <a:ext cx="517097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 smtClean="0">
                <a:latin typeface="Showcard Gothic" panose="04020904020102020604" pitchFamily="82" charset="0"/>
              </a:rPr>
              <a:t>5º A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1028" name="Picture 4" descr="No automatic alt text available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6190">
            <a:off x="1916230" y="1389145"/>
            <a:ext cx="2586240" cy="47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6</a:t>
            </a:r>
            <a:r>
              <a:rPr lang="pt-PT" sz="9600" dirty="0" smtClean="0">
                <a:latin typeface="Showcard Gothic" panose="04020904020102020604" pitchFamily="82" charset="0"/>
              </a:rPr>
              <a:t>º </a:t>
            </a:r>
            <a:r>
              <a:rPr lang="pt-PT" sz="9600" dirty="0">
                <a:latin typeface="Showcard Gothic" panose="04020904020102020604" pitchFamily="82" charset="0"/>
              </a:rPr>
              <a:t>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4087" y="1259632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5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IMFOR-08\Pictures\Marcadores\M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2736" y="1403647"/>
            <a:ext cx="4608513" cy="59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IMFOR-08\Pictures\Marcadores\M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720" y="1475656"/>
            <a:ext cx="4955595" cy="580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IMFOR-08\Pictures\Marcadores\M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696" y="971600"/>
            <a:ext cx="5410200" cy="684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3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6</a:t>
            </a:r>
            <a:r>
              <a:rPr lang="pt-PT" sz="9600" dirty="0" smtClean="0">
                <a:latin typeface="Showcard Gothic" panose="04020904020102020604" pitchFamily="82" charset="0"/>
              </a:rPr>
              <a:t>º E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7448" y="1403648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OIMFOR-08\Pictures\Marcadores\M5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712" y="1011640"/>
            <a:ext cx="5124797" cy="687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OIMFOR-08\Pictures\Marcadores\M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28" y="1259632"/>
            <a:ext cx="4958658" cy="634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IMFOR-08\Pictures\Marcadores\M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552" y="1543400"/>
            <a:ext cx="5184576" cy="56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7</a:t>
            </a:r>
            <a:r>
              <a:rPr lang="pt-PT" sz="9600" dirty="0" smtClean="0">
                <a:latin typeface="Showcard Gothic" panose="04020904020102020604" pitchFamily="82" charset="0"/>
              </a:rPr>
              <a:t>º </a:t>
            </a:r>
            <a:r>
              <a:rPr lang="pt-PT" sz="9600" dirty="0">
                <a:latin typeface="Showcard Gothic" panose="04020904020102020604" pitchFamily="82" charset="0"/>
              </a:rPr>
              <a:t>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4087" y="1259632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0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IMFOR-08\Pictures\Marcadores\M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720" y="1259632"/>
            <a:ext cx="4736416" cy="65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IMFOR-08\Pictures\Marcadores\M3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6131" y="1403648"/>
            <a:ext cx="4913271" cy="61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6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OIMFOR-08\Pictures\Marcadores\M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04" y="1043608"/>
            <a:ext cx="5085184" cy="650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COIMFOR-08\Pictures\Marcadores\M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96" y="899592"/>
            <a:ext cx="5432132" cy="70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7</a:t>
            </a:r>
            <a:r>
              <a:rPr lang="pt-PT" sz="9600" dirty="0" smtClean="0">
                <a:latin typeface="Showcard Gothic" panose="04020904020102020604" pitchFamily="82" charset="0"/>
              </a:rPr>
              <a:t>º B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1" y="1403648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1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IMFOR-08\Pictures\Marcadores\M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728" y="1403648"/>
            <a:ext cx="470356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7</a:t>
            </a:r>
            <a:r>
              <a:rPr lang="pt-PT" sz="9600" dirty="0" smtClean="0">
                <a:latin typeface="Showcard Gothic" panose="04020904020102020604" pitchFamily="82" charset="0"/>
              </a:rPr>
              <a:t>º C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824" y="1331640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7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OIMFOR-08\Pictures\Marcadores\M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752" y="1359048"/>
            <a:ext cx="4176464" cy="60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IMFOR-08\Pictures\Marcadores\M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170" y="1497344"/>
            <a:ext cx="491290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2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OIMFOR-08\Pictures\Marcadores\M5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4744" y="97160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3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7</a:t>
            </a:r>
            <a:r>
              <a:rPr lang="pt-PT" sz="9600" dirty="0" smtClean="0">
                <a:latin typeface="Showcard Gothic" panose="04020904020102020604" pitchFamily="82" charset="0"/>
              </a:rPr>
              <a:t>º D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177" y="1259632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2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OIMFOR-08\Pictures\Marcadores\M4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696" y="1547664"/>
            <a:ext cx="5040560" cy="581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8720" y="1435616"/>
            <a:ext cx="501256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3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8</a:t>
            </a:r>
            <a:r>
              <a:rPr lang="pt-PT" sz="9600" dirty="0" smtClean="0">
                <a:latin typeface="Showcard Gothic" panose="04020904020102020604" pitchFamily="82" charset="0"/>
              </a:rPr>
              <a:t>º </a:t>
            </a:r>
            <a:r>
              <a:rPr lang="pt-PT" sz="9600" dirty="0">
                <a:latin typeface="Showcard Gothic" panose="04020904020102020604" pitchFamily="82" charset="0"/>
              </a:rPr>
              <a:t>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1331640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70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OIMFOR-08\Pictures\Marcadores\M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12" y="1259632"/>
            <a:ext cx="5081536" cy="639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8</a:t>
            </a:r>
            <a:r>
              <a:rPr lang="pt-PT" sz="9600" dirty="0" smtClean="0">
                <a:latin typeface="Showcard Gothic" panose="04020904020102020604" pitchFamily="82" charset="0"/>
              </a:rPr>
              <a:t>º B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593" y="1403648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19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OIMFOR-08\Pictures\Marcadores\M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12" y="1763688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8</a:t>
            </a:r>
            <a:r>
              <a:rPr lang="pt-PT" sz="9600" dirty="0" smtClean="0">
                <a:latin typeface="Showcard Gothic" panose="04020904020102020604" pitchFamily="82" charset="0"/>
              </a:rPr>
              <a:t>º C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832" y="1429928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8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OIMFOR-08\Pictures\Marcadores\M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46" y="1619672"/>
            <a:ext cx="5622976" cy="56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99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OIMFOR-08\Pictures\Marcadores\M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720" y="1834504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8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IMFOR-08\Pictures\Marcadores\M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752" y="1187624"/>
            <a:ext cx="4307750" cy="657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8</a:t>
            </a:r>
            <a:r>
              <a:rPr lang="pt-PT" sz="9600" dirty="0" smtClean="0">
                <a:latin typeface="Showcard Gothic" panose="04020904020102020604" pitchFamily="82" charset="0"/>
              </a:rPr>
              <a:t>º D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168" y="1475656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OIMFOR-08\Pictures\Marcadores\M5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712" y="899592"/>
            <a:ext cx="5084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1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IMFOR-08\Pictures\Marcadores\M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720" y="987568"/>
            <a:ext cx="4795803" cy="671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9</a:t>
            </a:r>
            <a:r>
              <a:rPr lang="pt-PT" sz="9600" dirty="0" smtClean="0">
                <a:latin typeface="Showcard Gothic" panose="04020904020102020604" pitchFamily="82" charset="0"/>
              </a:rPr>
              <a:t>º </a:t>
            </a:r>
            <a:r>
              <a:rPr lang="pt-PT" sz="9600" dirty="0">
                <a:latin typeface="Showcard Gothic" panose="04020904020102020604" pitchFamily="82" charset="0"/>
              </a:rPr>
              <a:t>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1475656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5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OIMFOR-08\Pictures\Marcadores\M2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728" y="1475656"/>
            <a:ext cx="4686872" cy="585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9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OIMFOR-08\Pictures\Marcadores\M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760" y="1331640"/>
            <a:ext cx="4509120" cy="600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2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9</a:t>
            </a:r>
            <a:r>
              <a:rPr lang="pt-PT" sz="9600" dirty="0" smtClean="0">
                <a:latin typeface="Showcard Gothic" panose="04020904020102020604" pitchFamily="82" charset="0"/>
              </a:rPr>
              <a:t>º B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2" y="1331640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1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OIMFOR-08\Pictures\Marcadores\M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728" y="1331640"/>
            <a:ext cx="4617096" cy="603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8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OIMFOR-08\Pictures\Marcadores\M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728" y="1652816"/>
            <a:ext cx="4953775" cy="57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9</a:t>
            </a:r>
            <a:r>
              <a:rPr lang="pt-PT" sz="9600" dirty="0" smtClean="0">
                <a:latin typeface="Showcard Gothic" panose="04020904020102020604" pitchFamily="82" charset="0"/>
              </a:rPr>
              <a:t>º C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2" y="1331640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8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OIMFOR-08\Pictures\Marcadores\M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84" y="1691680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5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OIMFOR-08\Pictures\Marcadores\M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696" y="1187624"/>
            <a:ext cx="558039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google.com/mail/u/0/?ui=2&amp;ik=a8bb97f902&amp;view=fimg&amp;th=15b3ee957c93a693&amp;attid=0.21&amp;disp=emb&amp;realattid=15b3ee7ca05380a312311&amp;attbid=ANGjdJ98Dr-6WdhNPwUPi5co03OLZTASaMt465vW_U28FEG8Gq5rH1n9mzBRrGMmUbgRdIJcowUVBIYdHcoV6cXe5OSDDRbAjGQPdxHWSBwi3ZW505xwpEJ56J5abVE&amp;sz=s0-l75-ft&amp;ats=1491474985818&amp;rm=15b3ee957c93a693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483" name="Picture 3" descr="C:\Users\COIMFOR-08\Pictures\Marcadores\M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728" y="1435632"/>
            <a:ext cx="4944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 smtClean="0">
                <a:latin typeface="Showcard Gothic" panose="04020904020102020604" pitchFamily="82" charset="0"/>
              </a:rPr>
              <a:t>5º B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6853" y="1403648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4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9</a:t>
            </a:r>
            <a:r>
              <a:rPr lang="pt-PT" sz="9600" dirty="0" smtClean="0">
                <a:latin typeface="Showcard Gothic" panose="04020904020102020604" pitchFamily="82" charset="0"/>
              </a:rPr>
              <a:t>º D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865" y="1403648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08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OIMFOR-08\Pictures\Marcadores\M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406" y="1274472"/>
            <a:ext cx="508546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OIMFOR-08\Pictures\Marcadores\M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88" y="1643664"/>
            <a:ext cx="5448616" cy="544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IMFOR-08\Pictures\Marcadores\M6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695" t="16200" r="20673" b="8788"/>
          <a:stretch/>
        </p:blipFill>
        <p:spPr bwMode="auto">
          <a:xfrm>
            <a:off x="1628800" y="811676"/>
            <a:ext cx="3452976" cy="7235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872" y="1475656"/>
            <a:ext cx="2226071" cy="181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2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>
                <a:latin typeface="Showcard Gothic" panose="04020904020102020604" pitchFamily="82" charset="0"/>
              </a:rPr>
              <a:t>9</a:t>
            </a:r>
            <a:r>
              <a:rPr lang="pt-PT" sz="9600" dirty="0" smtClean="0">
                <a:latin typeface="Showcard Gothic" panose="04020904020102020604" pitchFamily="82" charset="0"/>
              </a:rPr>
              <a:t>º e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1" y="1467648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7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OIMFOR-08\Pictures\Marcadores\M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28" y="1763688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47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OIMFOR-08\Pictures\Marcadores\M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96" y="1619672"/>
            <a:ext cx="5574160" cy="557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OIMFOR-08\Pictures\Marcadores\M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736" y="1217320"/>
            <a:ext cx="4861874" cy="64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3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 smtClean="0">
                <a:latin typeface="Showcard Gothic" panose="04020904020102020604" pitchFamily="82" charset="0"/>
              </a:rPr>
              <a:t>10º </a:t>
            </a:r>
            <a:r>
              <a:rPr lang="pt-PT" sz="9600" dirty="0">
                <a:latin typeface="Showcard Gothic" panose="04020904020102020604" pitchFamily="82" charset="0"/>
              </a:rPr>
              <a:t>B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1" y="1467648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6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COIMFOR-08\Pictures\Marcadores\M4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712" y="1043607"/>
            <a:ext cx="4956048" cy="68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IMFOR-08\Pictures\Marcadores\M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950" y="1098004"/>
            <a:ext cx="5125227" cy="661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COIMFOR-08\Pictures\Marcadores\M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744" y="1115616"/>
            <a:ext cx="4646777" cy="6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OIMFOR-08\Pictures\Marcadores\M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136" y="1127024"/>
            <a:ext cx="4968552" cy="62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 smtClean="0">
                <a:latin typeface="Showcard Gothic" panose="04020904020102020604" pitchFamily="82" charset="0"/>
              </a:rPr>
              <a:t>10º C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1" y="1467648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8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COIMFOR-08\Pictures\Marcadores\M5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9576" y="971600"/>
            <a:ext cx="4590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3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COIMFOR-08\Pictures\Marcadores\M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0768" y="914400"/>
            <a:ext cx="4151376" cy="67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1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 mostrar Amo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099" name="Picture 3" descr="C:\Users\COIMFOR-08\Pictures\Marcadores\M6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17" r="26048"/>
          <a:stretch/>
        </p:blipFill>
        <p:spPr bwMode="auto">
          <a:xfrm>
            <a:off x="987551" y="1533525"/>
            <a:ext cx="4718305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Resultado de imagem para macaneta da port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4" b="89800" l="9936" r="99359">
                        <a14:backgroundMark x1="93910" y1="3097" x2="93910" y2="3097"/>
                        <a14:backgroundMark x1="94712" y1="92532" x2="94712" y2="92532"/>
                        <a14:backgroundMark x1="3846" y1="17122" x2="3846" y2="17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4863" y="1860220"/>
            <a:ext cx="2594079" cy="2284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16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848" y="1187624"/>
            <a:ext cx="2923376" cy="67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Resultado de imagem para macaneta da port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0" b="89820" l="9842" r="99473">
                        <a14:backgroundMark x1="93849" y1="3194" x2="93849" y2="3194"/>
                        <a14:backgroundMark x1="94728" y1="92415" x2="94728" y2="92415"/>
                        <a14:backgroundMark x1="3866" y1="17166" x2="3866" y2="17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8958" y="1593877"/>
            <a:ext cx="2363353" cy="2081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3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 smtClean="0">
                <a:latin typeface="Showcard Gothic" panose="04020904020102020604" pitchFamily="82" charset="0"/>
              </a:rPr>
              <a:t>11º C</a:t>
            </a:r>
            <a:endParaRPr lang="pt-PT" sz="9600" dirty="0">
              <a:latin typeface="Showcard Gothic" panose="04020904020102020604" pitchFamily="82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1" y="1467648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01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COIMFOR-08\Pictures\Marcadores\M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4744" y="1139624"/>
            <a:ext cx="4696136" cy="64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0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44" y="5580112"/>
            <a:ext cx="4585692" cy="2520280"/>
          </a:xfrm>
        </p:spPr>
        <p:txBody>
          <a:bodyPr>
            <a:noAutofit/>
          </a:bodyPr>
          <a:lstStyle/>
          <a:p>
            <a:pPr algn="ctr"/>
            <a:r>
              <a:rPr lang="pt-PT" sz="9600" dirty="0" smtClean="0">
                <a:latin typeface="Showcard Gothic" panose="04020904020102020604" pitchFamily="82" charset="0"/>
              </a:rPr>
              <a:t>12º </a:t>
            </a:r>
            <a:r>
              <a:rPr lang="pt-PT" sz="9600" dirty="0">
                <a:latin typeface="Showcard Gothic" panose="04020904020102020604" pitchFamily="82" charset="0"/>
              </a:rPr>
              <a:t>B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1" y="1467648"/>
            <a:ext cx="2871787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6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IMFOR-08\Pictures\Marcadores\M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728" y="1488208"/>
            <a:ext cx="4946212" cy="603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COIMFOR-08\Pictures\Marcadores\M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728" y="1120160"/>
            <a:ext cx="500645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1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OIMFOR-08\Pictures\Marcadores\M3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4744" y="1043608"/>
            <a:ext cx="4572000" cy="64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0688" y="4499992"/>
            <a:ext cx="5374382" cy="1341512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>
                <a:latin typeface="Showcard Gothic" panose="04020904020102020604" pitchFamily="82" charset="0"/>
              </a:rPr>
              <a:t/>
            </a:r>
            <a:br>
              <a:rPr lang="pt-PT" dirty="0" smtClean="0">
                <a:latin typeface="Showcard Gothic" panose="04020904020102020604" pitchFamily="82" charset="0"/>
              </a:rPr>
            </a:br>
            <a:r>
              <a:rPr lang="pt-PT" dirty="0" smtClean="0">
                <a:latin typeface="Showcard Gothic" panose="04020904020102020604" pitchFamily="82" charset="0"/>
              </a:rPr>
              <a:t>a todas as turmas que participaram</a:t>
            </a:r>
            <a:br>
              <a:rPr lang="pt-PT" dirty="0" smtClean="0">
                <a:latin typeface="Showcard Gothic" panose="04020904020102020604" pitchFamily="82" charset="0"/>
              </a:rPr>
            </a:br>
            <a:r>
              <a:rPr lang="pt-PT" dirty="0">
                <a:latin typeface="Showcard Gothic" panose="04020904020102020604" pitchFamily="82" charset="0"/>
              </a:rPr>
              <a:t/>
            </a:r>
            <a:br>
              <a:rPr lang="pt-PT" dirty="0">
                <a:latin typeface="Showcard Gothic" panose="04020904020102020604" pitchFamily="82" charset="0"/>
              </a:rPr>
            </a:br>
            <a:endParaRPr lang="pt-PT" dirty="0">
              <a:latin typeface="Showcard Gothic" panose="04020904020102020604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80728" y="4932040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000" dirty="0">
                <a:latin typeface="Showcard Gothic" panose="04020904020102020604" pitchFamily="82" charset="0"/>
              </a:rPr>
              <a:t>Um Obrigado! </a:t>
            </a:r>
          </a:p>
        </p:txBody>
      </p:sp>
    </p:spTree>
    <p:extLst>
      <p:ext uri="{BB962C8B-B14F-4D97-AF65-F5344CB8AC3E}">
        <p14:creationId xmlns:p14="http://schemas.microsoft.com/office/powerpoint/2010/main" val="10863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379</TotalTime>
  <Words>66</Words>
  <Application>Microsoft Macintosh PowerPoint</Application>
  <PresentationFormat>Apresentação na tela (4:3)</PresentationFormat>
  <Paragraphs>30</Paragraphs>
  <Slides>92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92</vt:i4>
      </vt:variant>
    </vt:vector>
  </HeadingPairs>
  <TitlesOfParts>
    <vt:vector size="97" baseType="lpstr">
      <vt:lpstr>Arial</vt:lpstr>
      <vt:lpstr>Impact</vt:lpstr>
      <vt:lpstr>Showcard Gothic</vt:lpstr>
      <vt:lpstr>Times New Roman</vt:lpstr>
      <vt:lpstr>NewsPrint</vt:lpstr>
      <vt:lpstr>Apresentação do PowerPoint</vt:lpstr>
      <vt:lpstr>Marcadores  de porta  representativos  das turmas  e distribuídos  pelas  escolas  E.B. 2 de Mira  e secundária  Dr.ª maria cândida    </vt:lpstr>
      <vt:lpstr>5º A</vt:lpstr>
      <vt:lpstr>Apresentação do PowerPoint</vt:lpstr>
      <vt:lpstr>Apresentação do PowerPoint</vt:lpstr>
      <vt:lpstr>Apresentação do PowerPoint</vt:lpstr>
      <vt:lpstr>5º B</vt:lpstr>
      <vt:lpstr>Apresentação do PowerPoint</vt:lpstr>
      <vt:lpstr>Apresentação do PowerPoint</vt:lpstr>
      <vt:lpstr>Apresentação do PowerPoint</vt:lpstr>
      <vt:lpstr>5º C</vt:lpstr>
      <vt:lpstr>Apresentação do PowerPoint</vt:lpstr>
      <vt:lpstr>Apresentação do PowerPoint</vt:lpstr>
      <vt:lpstr>Apresentação do PowerPoint</vt:lpstr>
      <vt:lpstr>5º D</vt:lpstr>
      <vt:lpstr>Apresentação do PowerPoint</vt:lpstr>
      <vt:lpstr>Apresentação do PowerPoint</vt:lpstr>
      <vt:lpstr>Apresentação do PowerPoint</vt:lpstr>
      <vt:lpstr>6º A</vt:lpstr>
      <vt:lpstr>Apresentação do PowerPoint</vt:lpstr>
      <vt:lpstr>Apresentação do PowerPoint</vt:lpstr>
      <vt:lpstr>Apresentação do PowerPoint</vt:lpstr>
      <vt:lpstr>6º B</vt:lpstr>
      <vt:lpstr>Apresentação do PowerPoint</vt:lpstr>
      <vt:lpstr>Apresentação do PowerPoint</vt:lpstr>
      <vt:lpstr>Apresentação do PowerPoint</vt:lpstr>
      <vt:lpstr>6º C</vt:lpstr>
      <vt:lpstr>Apresentação do PowerPoint</vt:lpstr>
      <vt:lpstr>Apresentação do PowerPoint</vt:lpstr>
      <vt:lpstr>6º D</vt:lpstr>
      <vt:lpstr>Apresentação do PowerPoint</vt:lpstr>
      <vt:lpstr>Apresentação do PowerPoint</vt:lpstr>
      <vt:lpstr>Apresentação do PowerPoint</vt:lpstr>
      <vt:lpstr>6º E</vt:lpstr>
      <vt:lpstr>Apresentação do PowerPoint</vt:lpstr>
      <vt:lpstr>Apresentação do PowerPoint</vt:lpstr>
      <vt:lpstr>Apresentação do PowerPoint</vt:lpstr>
      <vt:lpstr>7º A</vt:lpstr>
      <vt:lpstr>Apresentação do PowerPoint</vt:lpstr>
      <vt:lpstr>Apresentação do PowerPoint</vt:lpstr>
      <vt:lpstr>Apresentação do PowerPoint</vt:lpstr>
      <vt:lpstr>7º B</vt:lpstr>
      <vt:lpstr>Apresentação do PowerPoint</vt:lpstr>
      <vt:lpstr>7º C</vt:lpstr>
      <vt:lpstr>Apresentação do PowerPoint</vt:lpstr>
      <vt:lpstr>Apresentação do PowerPoint</vt:lpstr>
      <vt:lpstr>Apresentação do PowerPoint</vt:lpstr>
      <vt:lpstr>7º D</vt:lpstr>
      <vt:lpstr>Apresentação do PowerPoint</vt:lpstr>
      <vt:lpstr>8º A</vt:lpstr>
      <vt:lpstr>Apresentação do PowerPoint</vt:lpstr>
      <vt:lpstr>8º B</vt:lpstr>
      <vt:lpstr>Apresentação do PowerPoint</vt:lpstr>
      <vt:lpstr>8º C</vt:lpstr>
      <vt:lpstr>Apresentação do PowerPoint</vt:lpstr>
      <vt:lpstr>Apresentação do PowerPoint</vt:lpstr>
      <vt:lpstr>Apresentação do PowerPoint</vt:lpstr>
      <vt:lpstr>8º D</vt:lpstr>
      <vt:lpstr>Apresentação do PowerPoint</vt:lpstr>
      <vt:lpstr>9º a</vt:lpstr>
      <vt:lpstr>Apresentação do PowerPoint</vt:lpstr>
      <vt:lpstr>Apresentação do PowerPoint</vt:lpstr>
      <vt:lpstr>9º B</vt:lpstr>
      <vt:lpstr>Apresentação do PowerPoint</vt:lpstr>
      <vt:lpstr>Apresentação do PowerPoint</vt:lpstr>
      <vt:lpstr>9º C</vt:lpstr>
      <vt:lpstr>Apresentação do PowerPoint</vt:lpstr>
      <vt:lpstr>Apresentação do PowerPoint</vt:lpstr>
      <vt:lpstr>Apresentação do PowerPoint</vt:lpstr>
      <vt:lpstr>9º D</vt:lpstr>
      <vt:lpstr>Apresentação do PowerPoint</vt:lpstr>
      <vt:lpstr>Apresentação do PowerPoint</vt:lpstr>
      <vt:lpstr>Apresentação do PowerPoint</vt:lpstr>
      <vt:lpstr>9º e</vt:lpstr>
      <vt:lpstr>Apresentação do PowerPoint</vt:lpstr>
      <vt:lpstr>Apresentação do PowerPoint</vt:lpstr>
      <vt:lpstr>Apresentação do PowerPoint</vt:lpstr>
      <vt:lpstr>10º B</vt:lpstr>
      <vt:lpstr>Apresentação do PowerPoint</vt:lpstr>
      <vt:lpstr>Apresentação do PowerPoint</vt:lpstr>
      <vt:lpstr>Apresentação do PowerPoint</vt:lpstr>
      <vt:lpstr>10º C</vt:lpstr>
      <vt:lpstr>Apresentação do PowerPoint</vt:lpstr>
      <vt:lpstr>Apresentação do PowerPoint</vt:lpstr>
      <vt:lpstr>Apresentação do PowerPoint</vt:lpstr>
      <vt:lpstr>Apresentação do PowerPoint</vt:lpstr>
      <vt:lpstr>11º C</vt:lpstr>
      <vt:lpstr>Apresentação do PowerPoint</vt:lpstr>
      <vt:lpstr>12º B</vt:lpstr>
      <vt:lpstr>Apresentação do PowerPoint</vt:lpstr>
      <vt:lpstr>Apresentação do PowerPoint</vt:lpstr>
      <vt:lpstr> a todas as turmas que participaram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Ricardo Pinto</cp:lastModifiedBy>
  <cp:revision>39</cp:revision>
  <cp:lastPrinted>2017-05-30T11:09:17Z</cp:lastPrinted>
  <dcterms:created xsi:type="dcterms:W3CDTF">2017-04-05T17:08:09Z</dcterms:created>
  <dcterms:modified xsi:type="dcterms:W3CDTF">2017-05-30T11:11:34Z</dcterms:modified>
</cp:coreProperties>
</file>